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256" r:id="rId2"/>
    <p:sldId id="463" r:id="rId3"/>
    <p:sldId id="537" r:id="rId4"/>
    <p:sldId id="538" r:id="rId5"/>
    <p:sldId id="539" r:id="rId6"/>
    <p:sldId id="540" r:id="rId7"/>
    <p:sldId id="541" r:id="rId8"/>
    <p:sldId id="542" r:id="rId9"/>
    <p:sldId id="543" r:id="rId10"/>
    <p:sldId id="544" r:id="rId11"/>
    <p:sldId id="545" r:id="rId12"/>
    <p:sldId id="525" r:id="rId13"/>
    <p:sldId id="523" r:id="rId14"/>
    <p:sldId id="531" r:id="rId15"/>
    <p:sldId id="532" r:id="rId16"/>
    <p:sldId id="527" r:id="rId17"/>
    <p:sldId id="529" r:id="rId18"/>
    <p:sldId id="526" r:id="rId19"/>
    <p:sldId id="508" r:id="rId20"/>
    <p:sldId id="511" r:id="rId21"/>
    <p:sldId id="509" r:id="rId22"/>
    <p:sldId id="522" r:id="rId23"/>
    <p:sldId id="513" r:id="rId24"/>
    <p:sldId id="514" r:id="rId25"/>
    <p:sldId id="516" r:id="rId26"/>
    <p:sldId id="515" r:id="rId27"/>
    <p:sldId id="517" r:id="rId28"/>
    <p:sldId id="518" r:id="rId29"/>
    <p:sldId id="519" r:id="rId30"/>
    <p:sldId id="399" r:id="rId31"/>
    <p:sldId id="477" r:id="rId32"/>
    <p:sldId id="409" r:id="rId33"/>
    <p:sldId id="481" r:id="rId34"/>
    <p:sldId id="482"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p:scale>
          <a:sx n="75" d="100"/>
          <a:sy n="75" d="100"/>
        </p:scale>
        <p:origin x="1306"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1T04:19:18.592"/>
    </inkml:context>
    <inkml:brush xml:id="br0">
      <inkml:brushProperty name="width" value="0.05292" units="cm"/>
      <inkml:brushProperty name="height" value="0.05292" units="cm"/>
      <inkml:brushProperty name="color" value="#FF0000"/>
    </inkml:brush>
  </inkml:definitions>
  <inkml:trace contextRef="#ctx0" brushRef="#br0">5662 14534 0,'0'18'46,"18"-18"-30,-18 18-16,17-1 16,-17 1-1,0 0 17,0-1-32,0 19 15,0-1 1,-17 0-1,17 0 1,0-52 15,0-36-15,0-35 0,0 17-1,0 18-15,0-35 16,17-36-1,54 36 1,17 53 15,-17 35-31,17 71 32,-71-19-17,-17-16-15,0 17 16,-52 17-1,16-17 1,-34-18 0,17-17-1,35-18 1,18-18 0,35-17 15,18 18-31,18 17 15,-1 17 1,1 36 0,-36 18 15,-35 17-15,-17-71-16,-19 36 15,-17-17 1,-52-1-1,52-35 1,-18-35 0,1-1-1,70 1 1,0 17 0</inkml:trace>
  <inkml:trace contextRef="#ctx0" brushRef="#br0" timeOffset="599.85">6297 14658 0,'0'0'0,"-35"-18"16,17 1 0,1-1 15,34 18-15,18 0-1,18 35 1,0 36-1,-35-18 1,0 17 0,-18-34-1,-36-19 1,1-34 0,35-36-1,18-53 1,52 0-1,-17 53 17,0 35-17,-35 36-15</inkml:trace>
  <inkml:trace contextRef="#ctx0" brushRef="#br0" timeOffset="1318.61">6703 14623 0,'0'0'0,"0"-18"16,-18 0-1,0 18 1,1 36 0,-1-19-1,18 19 1,-17 34 0,34 1-1,18-18 1,18-18-1,0-35 1,-17-35 0,-1-18-1,-53-18 1,-17 18 0,-18-17-1,0 52 1,18 36-1,35-1 1</inkml:trace>
  <inkml:trace contextRef="#ctx0" brushRef="#br0" timeOffset="1970.39">6932 14640 0,'0'0'0,"0"-17"15,-18 17 1,18 17 15,18-17-31,0 53 16,-18 0-1,17-35 1,1 17-16,0 18 31,17-53-15,0-18 0,0 1-1,1-36 1,-36-18-1,0 1 1,-18 34 0,0 36-1,18 36 1,18 34 0,17 1-1,1-36 1,-1 0-1,35-35 17,-17-17-17,-17-36 1,-19 0 0,-17 18-1,-35-18 1,0 0-1,17 35 1,-17 18 0,17 0-1</inkml:trace>
  <inkml:trace contextRef="#ctx0" brushRef="#br0" timeOffset="2437.04">7655 14587 0,'0'0'0,"-17"-35"31,-1 17-15,-17 18 0,-1 18-1,19 0-15,-18-1 16,17 19 0,18-1-1,53 0 1,17-17-1,-17-1 17,0 19-17,-35-1 1,-18 0 0,-35 1-1,-36-19 1,18-17-1,18-35 1</inkml:trace>
  <inkml:trace contextRef="#ctx0" brushRef="#br0" timeOffset="3001.99">7849 14764 0,'18'0'63,"0"0"-48,17 0 1,0 0 0,-17-18-1,-1 0 1,-17 1 0,0-1-16,0 1 15,-35-19 1,0 1-1,-18 35 17,18 18-17,-1 17 1,36 35 0,18 1-1,53 0 1,-19-36-1,-34-35-15,35 17 16,18-17 0,-18-17-1,-36-1 1,-17-17 0</inkml:trace>
  <inkml:trace contextRef="#ctx0" brushRef="#br0" timeOffset="5836.18">8114 14534 0,'0'0'0,"-35"-35"31,52 35 0,1 0-15,35 35 0,0 1-1,35 52 1,-35-18-1,-53-34 1,-35-19 0,-1-34-1,19-1-15,-1-17 16,36-89 0,35 1-1,17 35 1,36 35 15,-18 53-15,-70 35-16</inkml:trace>
  <inkml:trace contextRef="#ctx0" brushRef="#br0" timeOffset="7387.81">9243 14940 0,'17'0'0,"54"0"16,70-18 0,-35 18-1,158-17 17,-105-1-32,106 1 15,-71-1 16,106 18-15,0-18 0,17 18-1,-105 0 1,-106 0-16,88 0 16,88 0-1,-35 0 1,-18 0-1,-70 0 1,88 0 0,0 18-1,0-18 1,0 0 0,-89 0-1,89 0 1,0 0 15,18 0-15,-89 0-1,106 0 1,1 0 0,17 0-1,17 0 1,-105 0-1,88 0 1,-1 0 0,1 18-1,-88-18 1,-124 0-16,230 0 31,-19 17-15,-104-17-1,-1 0 1,-89 18-16,89-18 16,142 17-1,-19 1 1,-35 0 0,-123-18-1,70 0 1,1 0-1,-36 0 1,-36 0 0,-69 0-1,-1 0 1,-53 0 0,-17 0-1,-1 0 16,-17-18 16,-17 18-31,-1 0 0,-17-18-1</inkml:trace>
  <inkml:trace contextRef="#ctx0" brushRef="#br0" timeOffset="7688.52">20620 14711 0,'0'0'0,"-18"17"0,1-17 16,17 18-1,35 0 17,-18-18-32,54 35 15,-18-17 1,35 35 0,-53 35-1,-70-53 1,0 0-16,-89 1 15,-246-19 1</inkml:trace>
  <inkml:trace contextRef="#ctx0" brushRef="#br0" timeOffset="8305.5">12982 13917 0,'0'-18'16,"18"18"-1,-18 53 1,0 36 0,17-19-1,-17-17 1,18 18-1,-18 34 1</inkml:trace>
  <inkml:trace contextRef="#ctx0" brushRef="#br0" timeOffset="8821.4">12859 13988 0,'0'0'15,"-53"-36"-15,0 1 16,35-35 0,71-1-1,71 18 16,34 35-15,36 54 0,-88 34-1,-53-34-15,0 52 16,-71 53 0,-105-35-1,17-36 1,-35-35-1,88-35 1,53-17 0,53-18-1,35-1 1,18 54 0,-18 52-1,-35-17 16,35 53-15,-17-35-16</inkml:trace>
  <inkml:trace contextRef="#ctx0" brushRef="#br0" timeOffset="9271.54">13652 14305 0,'18'-18'16,"0"36"31,-18 0-47,35-1 15,18 1 1,0-36 15,-18 1-15,-35-19-1,-17 1 1,-36-18 0,17 36-1,-17 17 1,18 53-1,17-1 1,36 37 0,17 17-1,1-71 1,-19-18-16,54-17 16,-18 0-1</inkml:trace>
  <inkml:trace contextRef="#ctx0" brushRef="#br0" timeOffset="9720.78">14093 14411 0,'18'-71'31,"-18"36"-15,18-18-1,-18 36 1,-36-1-1,1 36 1,0-1 0,0-17-16,17 35 15,0 36 1,36-18 0,35-18-1,0-35 16,-18-17-15,0-19 0,-17-17-1,0 36 1,-36 52 15,18 71-15,18 0-1,-1-36 1,1-34-16,0-1 16,-1 0-1</inkml:trace>
  <inkml:trace contextRef="#ctx0" brushRef="#br0" timeOffset="10122.94">14411 14305 0,'0'0'0,"0"-18"0,-18 18 15,18-17 1,-17 17 0,17 53 15,0-18-16,0 0-15,17 18 16,36 0 0,0-35-1,0-36 1,-35-17 0,17-53 15,-35 70-31,-18-35 15,1-17 1,-1 52 0,18 36-1,18-1 1,-18 1-16</inkml:trace>
  <inkml:trace contextRef="#ctx0" brushRef="#br0" timeOffset="10537.77">14799 14358 0,'0'0'0,"-18"0"32,18 18-17,18-1 16,0 1-15,-1-18-16,1 0 16,17 0-1,0-35 1,-35-1 0,0 1-1,-35 0 1,-35 17-1,17 36 1,35-1 0,0 54-1,18 17 1,53-17 0,18-36 15,-36-35-31</inkml:trace>
  <inkml:trace contextRef="#ctx0" brushRef="#br0" timeOffset="10937.62">15222 14305 0,'0'-18'0,"0"1"16,0 52-16,0-88 15,-17 36 1,-1 17-16,0 0 16,-52 35-1,35 0 1,17-17 0,53 17 15,36 0-16,17-17 1,-35 0 0,-35 35-1,-36-36 1,-70 18 0,0-35-1,52 0 1,1-35-1,35 0-15</inkml:trace>
  <inkml:trace contextRef="#ctx0" brushRef="#br0" timeOffset="11255.92">15346 14093 0,'0'0'0,"17"0"0,-17-17 16,36-1 0,17 18-1,-18 18 1,-35 35 0,0 0-1,-53 52 1,0 19-1,53-36 1,18-53 0,35 1-1,-18-54 1,-17-17 0</inkml:trace>
  <inkml:trace contextRef="#ctx0" brushRef="#br0" timeOffset="11438.15">15293 14287 0,'0'0'0,"-18"0"0,36 0 32,17 0-17,53 0 1,-35 0-1,-35 0-15,17-17 16</inkml:trace>
  <inkml:trace contextRef="#ctx0" brushRef="#br0" timeOffset="13938.99">16492 13811 0,'0'0'15,"0"-17"-15,18-1 16,-36 18 0,-17 0-1,-35 35 1,52-17-16,-53 35 16,1 35-1,52 0 1,36-17-1,52-18 1,-17-36 0,35-34-1,-17-1 1,0-17 15,-54-1-15,-34 1-1,-19 18 1,19-1 0,17 0-1,35 36 1,35 17 0,-17 0-1,-35 1 1,-36-19-1,1 1 1</inkml:trace>
  <inkml:trace contextRef="#ctx0" brushRef="#br0" timeOffset="14255.43">16933 13847 0,'0'0'0,"0"-18"0,0 0 15,0 36 1,-35 17 0,0 18-1,17 0 1,18 35-1,18-35 1,35 0 0,-18-53-1,36-18 1,-54 1 0</inkml:trace>
  <inkml:trace contextRef="#ctx0" brushRef="#br0" timeOffset="14423.03">16880 14041 0,'-53'0'16,"106"0"-16,-158-18 16,87 18-1,53 0 1,18 0 0,0 0-1,53 0 1,-88-18-16</inkml:trace>
  <inkml:trace contextRef="#ctx0" brushRef="#br0" timeOffset="14623.71">17092 13917 0,'0'0'16,"-18"0"-16,18-18 0,18 1 31,0 17-16,17 0 1,36 0 0,17 0-1,-35 0 1,-36 0-16</inkml:trace>
  <inkml:trace contextRef="#ctx0" brushRef="#br0" timeOffset="14805.69">17233 13864 0,'-17'0'15,"34"0"-15,-52 0 0,0 0 16,17 0 0,0 35-1,18 18 17,18 0-32,0 18 31,-1-1-16,-17-52-15</inkml:trace>
  <inkml:trace contextRef="#ctx0" brushRef="#br0" timeOffset="15026.91">17410 14041 0,'-18'0'31,"18"17"-15,0 1-16,0-1 16,0 19-1,-35 17 1</inkml:trace>
  <inkml:trace contextRef="#ctx0" brushRef="#br0" timeOffset="15407.15">17692 13935 0,'0'0'0,"0"17"15,0 1 1,0 0 0,0 17-1,0 18 1,0 17 0,0-17-1</inkml:trace>
  <inkml:trace contextRef="#ctx0" brushRef="#br0" timeOffset="15672.76">17709 13917 0,'0'0'0,"0"-35"16,0-36-1,18 1 1,53 34-1,-1 54 1,1 35 0,-71-18-1,-18 36 1,-70-18 0,17-36-1,54 1 1</inkml:trace>
  <inkml:trace contextRef="#ctx0" brushRef="#br0" timeOffset="16073.36">18115 13935 0,'-18'-18'15,"1"18"1,-1 0 0,1 18-16,17-1 15,-18 19 1,0 34 0,18-35-1,36 18 1,16-35-1,1-36 1,-17-17 0,-19-18 15,-34-17-15,-19 17-1,1 35 1,17 18-16,-17 18 15,18-1 1</inkml:trace>
  <inkml:trace contextRef="#ctx0" brushRef="#br0" timeOffset="16442.66">18397 13917 0,'0'0'0,"18"-18"16,-18 1 0,-18-1 15,-35 18-15,1 18-1,34-1 1,18 19-1,35-1 1,36 0 0,-18-17-1,0 17 1,-71 18 0,-35-35-1,18-1 1,-36-17-1,54-35 1</inkml:trace>
  <inkml:trace contextRef="#ctx0" brushRef="#br0" timeOffset="16873.16">18609 13864 0,'0'-17'16,"18"17"15,17 0-15,0 0-1,-17 0-15,88 0 16,-36 0 15,-70-18-15,-17 18-16,-1-18 15,-35 18-15,-18-17 32,19 17-17,34 35 1,18-17-1,18 52 1,-1 1 0,1-1-1,-18-35 1,0 18 0</inkml:trace>
  <inkml:trace contextRef="#ctx0" brushRef="#br0" timeOffset="17157.62">19015 14041 0,'17'0'0,"-17"17"16,0 1-1,0-1 1,0 1-16,-17 17 16,-1 18-1,0-17 1</inkml:trace>
  <inkml:trace contextRef="#ctx0" brushRef="#br0" timeOffset="17725.93">19244 13917 0,'0'18'16,"0"-1"0,0 1-1,0 17 1,0 18-1,0 0 1,0-18 0,18-17-1,-18-36 1,0 1 15,-18-54-15,18 18-1,-18-35 1,54 18 0,17 17-1,17 53 1,-17 0 0,-35 53-1,-54-1 1,-34 1-1,17-17 1,35-36-16,-17 17 16</inkml:trace>
  <inkml:trace contextRef="#ctx0" brushRef="#br0" timeOffset="18141.46">19491 13882 0,'0'17'47,"18"1"-47,-18 35 16,17 0-1,-17 17 1,18-17 0,17-35-1,-17-18 1,-1 0 0,19-35-1,-1-36 1,-17 1-1,-18-1 1,-18 18 0,0 36-1,18 34 17</inkml:trace>
  <inkml:trace contextRef="#ctx0" brushRef="#br0" timeOffset="18540.15">19756 13829 0,'17'0'62,"36"0"-46,18 0-1,-36-18 1,-17 18-16,-1 0 16,-34 0-1,-19-17 1,-17 17-1,18 0 1,17 17 0,18 19 15,0 34-15,18 18-1,0-35 1,-18 0-16</inkml:trace>
  <inkml:trace contextRef="#ctx0" brushRef="#br0" timeOffset="25244.41">22066 14887 0,'0'0'0,"0"-17"62,18-1-46,-18 0-16,0 1 16,35-19-1,0-34 1,54-36-1,16 0 1,1 18 0,-53 53-1,-18 52 1,-17 54 0,0-1-1,-18-17-15,0 36 16,35 34-1,0-35 17,-17-17-17,-18-54 1,0 1-16</inkml:trace>
  <inkml:trace contextRef="#ctx0" brushRef="#br0" timeOffset="25643.47">22419 14993 0,'0'0'0,"-18"0"15,1 0 1,70 0 15,17 0-15,-17 0-1,-35 18 1,-1-18 0,19 17-1,-1-17 1,-17 0 0,17-17-1,-17-1 1,-18-17-1,0-1 1,17 19 0,-17-1-1,0 36 17,0-1-17</inkml:trace>
  <inkml:trace contextRef="#ctx0" brushRef="#br0" timeOffset="26127.83">22225 15205 0,'0'0'16,"0"-18"-16,0 0 15,0 1 1,-35-18 0,-1 17-1,19 0-15,-18 1 16,-36 17-1,36 0 17,17 0-17,36 0 17,-1 17-17,19 36 1,-19-18-1,1-17-15,0 17 16,-1 36 0,18-36-1,-35 0 1</inkml:trace>
  <inkml:trace contextRef="#ctx0" brushRef="#br0" timeOffset="26544.95">22190 15152 0,'0'0'0,"-18"0"16,0 0-1,18 35 1,18-17-1,17 52 1,1-17 0,-1-18-1,0-17-15,0 17 16,54-35 0,-19 0-1,1-35 16,-54 0-31,1-18 32,-18 18-17,0 17 1,18 18 0,-18 18-1,0-1-15,17-17 16,-17 18-16</inkml:trace>
  <inkml:trace contextRef="#ctx0" brushRef="#br0" timeOffset="28461.46">20567 16775 0,'-18'0'16,"1"0"0,-1 0-1,-70 0 1,-36 0 0,1-18-1,-89 0 1,-70-17-1,-53 0 17,-71 17-17,106 0 1,142 1-16,-142-1 16,-159-17-1,18 0 1,18 17-1,141 0 1,-107 1 0,19-19-1,176 36 1,-71-17 0,19 17-1,34-18 1,18 18-1,53 0 17,-53 0-17,0 18 1,-18-18 0,71 0-1,-88 17 1,-18-17-1,0 0 1,-18 0 0,106 0-1,-105 0 1,-18-17 0,-1 17-1,89 0 1,106 0-1,-88-18 1,-71 18 0,17 0-1,-16 0 1,87 0 0,-53 0-1,36 0 1,35 0-1,70 0 1,-17 0 0,17 0-1,18 0 1,0 0 0,53 18-1,-17-18 1,52 0-1,18-18 17,-18 18-32</inkml:trace>
  <inkml:trace contextRef="#ctx0" brushRef="#br0" timeOffset="28813.37">10037 16175 0,'0'0'0,"17"0"15,-34 0 1,-36 17 0,-18 1-1,18 35 1,-17 0-1,17-35 17,17 17-17,36-17 1,53-1 0,0 1-1,-18-1-15,54 36 16,52 36-1,-53-19 1</inkml:trace>
  <inkml:trace contextRef="#ctx0" brushRef="#br0" timeOffset="29361.37">12982 17657 0,'0'0'0,"0"-18"15,0 0 1,0 36 15,0 0-15,0-1-16,0 36 15,0 53 1,18-36 0,-18-34-1,0-19 1</inkml:trace>
  <inkml:trace contextRef="#ctx0" brushRef="#br0" timeOffset="29779.92">12947 17709 0,'0'0'0,"-18"-52"0,18 16 16,-17-70-1,34-52 1,36 87 0,-18 36-16,36 0 15,88 52 1,17 54-1,-123-1 1,-71 18 0,-34-35-1,-90 18 1,1-53 0,71-18-1,52-18 16,71 0-15,-35 18-16,105 18 16,-88 0-1,1-1-15,17 19 16,17 34 0,-35-17-1,-17-35-15</inkml:trace>
  <inkml:trace contextRef="#ctx0" brushRef="#br0" timeOffset="30162.73">13564 17692 0,'0'0'0,"18"-18"0,0 18 31,-1 0-16,1 0 1,-1 0 0,36 0-1,0-17 1,-35-1 0,-18-17-1,-53-1 1,18 36-1,-18 0 1,0 18 0,35 35-1,18-18 1,53 18 0,18-18-1,-36-35 1</inkml:trace>
  <inkml:trace contextRef="#ctx0" brushRef="#br0" timeOffset="30495.7">14041 17586 0,'0'0'0,"0"-18"15,-18-17 1,-17 35-1,-18 0 1,17 35 0,36-17-1,36 17 1,17 1 0,0-1-1,-53-18 1,-18 1 15,-70 17-15,17-35-1,36 0 1,35-17 0</inkml:trace>
  <inkml:trace contextRef="#ctx0" brushRef="#br0" timeOffset="30996.09">14217 17515 0,'0'-17'0,"0"34"0,-18-34 31,1 17-31,17 17 15,0 36 1,0 0 0,0-17-16,17 34 15,1 54 1,-18-54 0,0-17-1,0-35 1,0-36-1,0-53 1,0-34 0,0 34-1,18-35 1,34 53 0,19 53-1,-18 36 16,-53-1-15,-18 0 0,-52 0-1,34-17 1</inkml:trace>
  <inkml:trace contextRef="#ctx0" brushRef="#br0" timeOffset="31363.74">14605 17604 0,'-18'-18'32,"1"18"-32,-1 0 15,18 18 1,0 35 15,18-1-15,35-34-1,-18 0 1,18-54 0,-18 1-1,-35 0 1,-35 0-1,35 17-15,-35 18 16,-18 0 0,35 18-1</inkml:trace>
  <inkml:trace contextRef="#ctx0" brushRef="#br0" timeOffset="31779.96">14799 17586 0,'0'0'0,"0"-18"15,0 1 1,18-1 0,-1 18-1,19 35 1,-19 1-1,1-1 1,-18 0 0,-35-17-1,35-36 17,0 1-17,35-19-15,18 1 31,-18 17-15,0 1-16,-17 17 16,17 35-1,-35 0 1,0-17 0,0 0-16,0-1 15,0 1-15</inkml:trace>
  <inkml:trace contextRef="#ctx0" brushRef="#br0" timeOffset="32179.86">15293 17568 0,'0'0'0,"18"0"0,-1-35 31,-34 0-16,-19 17 1,1 18 0,-18 0-1,18 18 1,35 17 0,17-17-1,36 17 1,0 0-1,-17-17 1,-1 0 0,-53 17-1,-17-18 1,-36-17 15,18-17-15,36-1-1</inkml:trace>
  <inkml:trace contextRef="#ctx0" brushRef="#br0" timeOffset="32648.87">15540 17604 0,'0'-18'16,"17"18"62,1 0-62,0 0-1,17 0 1,-17-18-16,-1 18 16,1-17-1,-53-1 1,-18 0 0,17 18-1,-16 18 1,16 17-1,36 1 1,53 17 15,-35-53-31,52 35 16,1-35 0,0-18-1</inkml:trace>
  <inkml:trace contextRef="#ctx0" brushRef="#br0" timeOffset="46568.75">2469 14287 0,'-17'-17'31,"-1"17"-15,18 17-1,0 1 1,0 17 0,0-17-16,-17 35 15,34 18 1,18-19-1,1-16 1,52-36 0,-18-18-1,1-35 1,-36 0 0,-35 18-1,-17-18 1,-19 18-1,19 35 1,34 17 31,19 19-31,-1-1-1,35-17 1,-17-18-1,18-36 1,-18 1 0,-53 0-1,-18 17 1,1 0-16,-19-17 16,-17 0-1,0 17 1,53 1-1,-17 17 1</inkml:trace>
  <inkml:trace contextRef="#ctx0" brushRef="#br0" timeOffset="47104.85">3387 14182 0,'0'0'16,"17"-18"-16,-17 0 16,-35 18-1,0 0 1,-18 18-1,18 17 1,-1 1 15,36-19-15,0 1-16,36 17 16,-1-17-1,18-1 1,0-34-1,0-1 1,-36-17 0,1-18-1,-36 0 17,18 35-32,0 36 31,18 17-16,17 18 1,36-35 15,-36-18-31</inkml:trace>
  <inkml:trace contextRef="#ctx0" brushRef="#br0" timeOffset="47318.4">3598 14058 0,'18'0'16,"0"35"0,-1-17-1,19 17 1,-19-17-1,-17 0 1</inkml:trace>
  <inkml:trace contextRef="#ctx0" brushRef="#br0" timeOffset="47489.76">3492 13688 0,'0'0'0,"0"-18"16,-17 18-1,34 18 1</inkml:trace>
  <inkml:trace contextRef="#ctx0" brushRef="#br0" timeOffset="47802.25">3669 13758 0,'0'0'0,"18"0"0,-1 0 32,1 0-32,-1 0 15,1 18 1,17 35-1,-17 17 1,0-17 0,-1 18-1,36-18 1,0-18 0,0-35-1,0-18 1,-35 1-1</inkml:trace>
  <inkml:trace contextRef="#ctx0" brushRef="#br0" timeOffset="47970.13">3775 13899 0,'0'0'0,"-18"0"0,36 0 46,-1 0-46,19-17 16,-19 17-16,19-18 16,-19 18-16</inkml:trace>
  <inkml:trace contextRef="#ctx0" brushRef="#br0" timeOffset="49536.22">2822 15011 0,'-17'-18'16,"-1"18"0,0 0-1,-17 35 1,35 18-1,-18-17 1,18-19-16,18 36 16,17 0-1,18-18 1,18-35 0,-1-35-1,-34 17 1</inkml:trace>
  <inkml:trace contextRef="#ctx0" brushRef="#br0" timeOffset="50286.95">3122 15064 0,'0'-18'15,"0"36"-15,-18-36 0,1 0 16,-1 18 0,1 18-1,17 0 1,0 17-1,17 18 1,1-36 0,17 1-1,36-18 1,-54-18 0,19-17-1,-36-18 1,-18 18 15,0 17-31,-17 1 16,0-19-1,-1 19 1,54 17 15,0 0-15,-1 0-1,19-18 1,-19 18 0,1 0-16,0 0 15,17 0 1,18 35 0,0 1-1,-18-1 16,-17 0-15,-18-17 0,-18-18-1,0 0 1,18-35 0,18-18-1,17-36 1,0 19-1,-17 52 1,17 36 0,-17 17-1,17 18 1,-17 0 0,-18-18-1</inkml:trace>
  <inkml:trace contextRef="#ctx0" brushRef="#br0" timeOffset="50518.97">3598 14693 0,'0'0'15,"0"-17"-15,0-1 16,0 36-1,18-1 1,35 54 0,-18-1-1,0 1 1,-35-18 15,0-36-31</inkml:trace>
  <inkml:trace contextRef="#ctx0" brushRef="#br0" timeOffset="50869.54">3651 14922 0,'0'0'0,"-35"-35"15,35 0 1,0 17 0,0 1-1,18 17-15,-1-18 16,36 0-1,0-17 1,-18 0 0,-17 35-1,-18-18 1,0 1 0,18 17 15,-18 17-16,17 18 1,1 18 0,17 18-1,-35-36 1,18-17-16</inkml:trace>
  <inkml:trace contextRef="#ctx0" brushRef="#br0" timeOffset="51023.01">3863 14499 0,'0'0'0,"0"-35"16,0 17 0,0 36-1</inkml:trace>
  <inkml:trace contextRef="#ctx0" brushRef="#br0" timeOffset="51437.34">3898 14587 0,'18'0'31,"-18"18"-16,35 0 1,0 35 0,-17-18-1,0-18-15,-18 36 32,0-35-17,0-36 16,0-35-15,0 36-16,17-54 16,19 1-1,-19 34 1,18 36 0,-35 18-1,18 35 1,0 0-1,-18-18 1</inkml:trace>
  <inkml:trace contextRef="#ctx0" brushRef="#br0" timeOffset="51819.91">4198 14534 0,'0'0'0,"0"-35"0,18 53 47,-18-1-31,17 19 0,-17-19-16,18 19 15,17 17 1,-17-18-1,0-35 1,-1 0 0,1-53-1,-18-53 1,17 18 0,-17 35-1,0 35 1,0 36 15</inkml:trace>
  <inkml:trace contextRef="#ctx0" brushRef="#br0" timeOffset="52236.28">4533 14517 0,'0'-18'94,"35"1"-79,-17-1 1,0 0-16,-1 1 15,-17-1 1,0 0 0,-17-17-1,-36 35 1,0 35 0,18 1-1,17 34 1,36 1-1,52-18 1,1-36 0,-18-17-1,-18-17 1</inkml:trace>
  <inkml:trace contextRef="#ctx0" brushRef="#br0" timeOffset="54321.6">2240 15593 0,'0'0'0,"0"-18"0,18 18 16,-18-18 0,-18 1 15,-35 34-16,0 1 1,36 0-16,-36 52 16,-18 36-1,36 35 1,35 18 0,53-71-1,53 0 16,35-35-15,18-53 0,-1-35-1,-70 0 1,1-36 0,-36-52-1,-53-54 1,0 72-1,-53-54 1,-36 71 0,1 35-1,0 53 1,35 0 0,0 17-1,18 1 16,17 0-15,18-1-16</inkml:trace>
  <inkml:trace contextRef="#ctx0" brushRef="#br0" timeOffset="54787.68">2205 15963 0,'-18'0'32,"18"18"-17,18-18 1,-1 17-16,-17 1 16,18-18-16,0 35 15,17 1 1,36-19-1,17 1 1,-18-53 0,1-18-1,-18 0 1,-53-18 0,-18 54-1,-17 17 1</inkml:trace>
  <inkml:trace contextRef="#ctx0" brushRef="#br0" timeOffset="55282.16">2205 16298 0,'0'0'0,"0"18"62,0 0-46,-18-1 0,1 1-16,-1 35 15,0-36 1,1 19 0,-1-1-1,0-35 1,36 0 78</inkml:trace>
  <inkml:trace contextRef="#ctx0" brushRef="#br0" timeOffset="56055.17">2134 16457 0,'0'0'0,"-17"0"15,17 18 17,-18-1-17,18 19 1,-18 17 15,1-1-31,17-34 16,0 0 15,0-1 0,17-17-15,1 0 0,0 0-1,35 0 1,17-17-1,1 17 1,-36 0-16,36-18 16,34 0-1,-16 1 1,-54 17 0,18 0 15,-18-18-16,-17 18 1,-1 0 0,1 0 15,-18-17-15,0-1-1,0 0 1,-18 18-16,1-70 15,-1 17 1,-17-18 0,17 18 15,18 36-15,0 34-1,0 1 16</inkml:trace>
  <inkml:trace contextRef="#ctx0" brushRef="#br0" timeOffset="56688.45">2311 15752 0,'0'-18'0,"17"-17"31,-17 17-31,18 18 16,0 0 15,-18 18-15,17-1-1,-17 1-15,0 0 31,-17-18-15,-1-18 0,0 0-1,18-17 1,0 17 0,0 1-1,18 17 1,0 0-1</inkml:trace>
  <inkml:trace contextRef="#ctx0" brushRef="#br0" timeOffset="57071.89">2558 15663 0,'17'0'16,"-17"18"-1,18 0 1,-18-1 0,-18 1-1,1-18 1,17-18 0,0-17 15,35 0-16,-17 17 1,-1 18-16</inkml:trace>
  <inkml:trace contextRef="#ctx0" brushRef="#br0" timeOffset="57624.69">2928 16298 0,'-18'0'31,"36"0"-15,0 0 0,35 0-1,0 0 1,-18 0-16,71 0 15,88-35 1,17 17 0,-17 1-1,-88-1 1,53 0 15,-106 18-15,-18 0-1,-17 0 1,-36 0 0,0 0-1,-17 0 1,18-17 0</inkml:trace>
  <inkml:trace contextRef="#ctx0" brushRef="#br0" timeOffset="58072.52">3986 16051 0,'18'0'62,"-18"18"-46,18-18 0,17 18-1,18 17 1,-18-17 0,-35-1-16,35 1 15,-17-1 1,0 1-1,-18 17 1,-18-35 0,0 36-1,-17-19 1,17 1 15,1 0-15,-18-1-1,17 1 1,18 0-16</inkml:trace>
  <inkml:trace contextRef="#ctx0" brushRef="#br0" timeOffset="85717.21">15363 18168 0,'-35'18'15,"70"-36"-15,-87 53 0,16 18 16,1-17-1,35-19 1,0 1 0,-18-1-1,18 36 1,0 18 0,18-18-1,35 17 1,35-17-1,-17-17 1,-18-72 15,-36-17-15,18-52 0,-35-1-1,-35 35 1,35 36-1,-17 35 1,-1 0 0,18 18-16</inkml:trace>
  <inkml:trace contextRef="#ctx0" brushRef="#br0" timeOffset="86149.6">15699 18415 0,'0'0'0,"0"-18"15,17 18 17,1 0-17,-18 18 1,18 0-16,-1-1 15,-17 36 1,0-18 0,-17-17-1,17-36 1,17-17 0,1-18-1,35-17 1,-18 52-1,0 0 1,1 71 0,-19 18-1,1-36 17,-18 0-17,0-17-15</inkml:trace>
  <inkml:trace contextRef="#ctx0" brushRef="#br0" timeOffset="87151.7">16104 18380 0,'0'0'0,"0"-36"15,-17 36-15,17-17 16,0-1-1,17 36 17,1 17-32,0 18 31,-1 0-15,-17-18-1,0-17 1,18-36 15,-1 1 0,-34 17 16,-1 0-16,18-18-15,0 0-16,0-35 16,0-35-1,0-18 17,0 53-17,0 36 1,0 70-1,0 17 1,18 18 0,-1 1-1,-17-72 1,0 36 0,-17 0-1,-1-35 1,18 17-1,0-70 1,53-36 0,0 1 15,0 17-15,-35 53-16,17-18 15,0 18 1,-35 18-1,-35 17 1,0-17 0,-1-1-1,19 19 1,-1-54 0,18 0-1,53-35 16,-18 53-31,18 18 32,-18 35-32,-17-18 15,-18 0 17,18-17-17</inkml:trace>
  <inkml:trace contextRef="#ctx0" brushRef="#br0" timeOffset="87534.65">16545 18433 0,'0'0'0,"0"-36"15,0 1 1,0 17 0,18 36 15,-18 0-16,0 17 1,0-17 15,0-1-31,0 1 16,18 0 0,-1-36-1,1-17 1,17-1-1,0 1 1,-17 35 0,0 35-1,-18 1 1,0 17 0,0-18-1,17-35 1</inkml:trace>
  <inkml:trace contextRef="#ctx0" brushRef="#br0" timeOffset="88399.86">16845 18397 0,'18'-17'0,"-36"34"15,71-34 1,-53-1 0,-18 18-1,1 0 1,-1 35-1,18 1 1,18-36 0,35 0-1,-18 0 1,0 0 0,-17-36-1,-53 19 1,-1-19-1,-17 1 1,36 35 15,34 18-15,19-18 0,17 0-1,35 0 1,-35 0-1,-36 0 1,-34 0 15,-1 0-15,0 17 0,18 36-1,0 18 1,36-36-1,-1-17 1,0-36 0,1-17 15,-1 0-15,0-18-1,-35 17 1,0 19-16,0-1 15,0 36 1,18 17 0,-1 0-1,1-17 1,17 0 0,1-36-1,-1 0 1,-35-17-1,0-18 17,-35 0-32,-1 36 31,19 34-15,17 19-1</inkml:trace>
  <inkml:trace contextRef="#ctx0" brushRef="#br0" timeOffset="88818.27">17551 18292 0,'0'0'15,"0"-18"17,17 18-1,1 18-31,0-1 15,-18 1 1,17 17 0,1 0-1,-18 1 1,0-19 0,35-52 15,0-36-16,1 19 1,-1 16 0,-17 36-1,-18 53 1,0-18 0,0-17-16,17 17 15,1 1 1,17-36-1,-35-18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1T04:21:59.105"/>
    </inkml:context>
    <inkml:brush xml:id="br0">
      <inkml:brushProperty name="width" value="0.05292" units="cm"/>
      <inkml:brushProperty name="height" value="0.05292" units="cm"/>
      <inkml:brushProperty name="color" value="#FF0000"/>
    </inkml:brush>
  </inkml:definitions>
  <inkml:trace contextRef="#ctx0" brushRef="#br0">23989 5098 0,'0'-18'15,"18"18"1,-18-18-16,17 18 15,18 0 1,18 0 0,0 18-1,-17-18-15,34 18 16,18 17 0,0 18-1,-52 0 1,-36 35 15,-36 18-15,-34 17-1,-36 36 1,36-53 0,-19 70-1,1 18 1,35 0-1,53-70 1,0 34 0,53 1-1,35-35 1,1-54 0,-1 18-1,0-35 1,-18-17 15,-34-1-15,-1-35-1,-35 18 1,-18-18 0,-17 52-1,0-16 1,0 70-1,-36 35 1,36-71 0,-18 36-1,35-35 1,1 17 0,34 18-1,18 17 1,1-52-1,70 140 17,-54-87-17,1 70 1,-53 0 0,-35-71-1,-53 89 1,-18-18-1,0 0 1,36-88 0,-18 53-1,-36-53 1,1-18 0,-1-18-1,54-17 16,-54 18-15,18-18 0,18-36-1,53-17 1,17-17 0,36-36-1</inkml:trace>
  <inkml:trace contextRef="#ctx0" brushRef="#br0" timeOffset="833.85">26370 7073 0,'0'0'16,"35"-35"-1,1-18 1,-19 0 0,19 0-1,-36-35 1,-53 35-1,-71 0 1,18 35 0,71 18-16,-71 18 15,0 35 1,36 18 0,70-18-1,35 17 1,106 36 15,36-18-15,-19 18-1,-69-53 1,-54 35 0,-88-17-1,-88-36 1,-36 0-1,89-35 1,0 0 0,88-35-1</inkml:trace>
  <inkml:trace contextRef="#ctx0" brushRef="#br0" timeOffset="1347.96">26811 7091 0,'-35'17'32,"17"1"-17,18 35 1,18 0-1,-1-35-15,19 52 16,52 1 0,0-36-1,-53-17 1,18-54 0,-17-34-1,-36-1 1,0 18 15,0 18-15,-18 35-1,18 71 1,0 34 0,0 1-1,0-53-15,18 88 16,-18-53-1,-36 18 1,1-53 0,-18-18-1,35-52 1</inkml:trace>
  <inkml:trace contextRef="#ctx0" brushRef="#br0" timeOffset="1799.47">27358 7214 0,'0'-17'32,"18"34"-17,17 19 1,18 34-1,-18 1 1,0 17 0,-35-35-1,-35-36 1,35-34 15,0-1-31,35-35 16,36-35 15,17 17-15,-35 71-1,0 36 1,0 17 0,-53 17-1,0-17 1,0-35-16,0-1 15,0 1 1</inkml:trace>
  <inkml:trace contextRef="#ctx0" brushRef="#br0" timeOffset="2066.25">28293 7355 0,'0'0'0,"35"-17"0,-17-1 0,17-35 31,-35 36-15,-53 17-1,-18 52 1,1 19 0,35 0-1,-1 17 1,54 0-1,53-35 1,-1-35 0</inkml:trace>
  <inkml:trace contextRef="#ctx0" brushRef="#br0" timeOffset="2232.76">28804 7497 0,'0'17'31,"0"1"-15,18-18-1,0 17 1,-1-17-16</inkml:trace>
  <inkml:trace contextRef="#ctx0" brushRef="#br0" timeOffset="5184.51">23513 6615 0,'0'0'0,"-18"-53"15,-35 17 1,0 1-1,-17 0 1,-1 0 0,0 17-1,-70 0 1,-17 18 15,105 0-31,-53 18 16,18 0-1,-36 70 1,1 0 0,-1 35-1,18 1 1,54-36 0,-1 53-1,0 36 1,17-1-1,19 18 1,-1-71 0,0 36-1,18-18 1,36 0 15,-19-52-15,54 69-1,-18-17 1,17-17 0,-17-53-1,-17-36-15,17 35 16,70 1 0,0-1-1,19-17 1,-54-17-1,71-19 1,-1-17 0,1-35-1,-35 0 1,-1-18 15,-17-18-15,-18 1-1,35-71 1,-17-1 0,-35 37-1,-1-54 1,-17 18 0,0-36-1,-35 54 1,17-71-1,0-35 1,-35 52 0,0 36-1,-17 53 1,-18-36 15,-18 1-15,-36-1-1,1 19 1,35 69 0,0 1-1,-17 17 1,-1 18 0,36-17-1,-18 17 1,0-18-1,0 18 1,36 0 0,-1 0-1,-17 0 17,-1 0-17,19 0 1,-1 0-1,1 0 1,-1 0-16</inkml:trace>
  <inkml:trace contextRef="#ctx0" brushRef="#br0" timeOffset="7868.82">2857 5927 0,'0'0'0,"-17"-18"0,-18 0 31,-18-17-16,-71 35 1,36 18 0,-71 35-1,-17 0 1,-1 35 0,54-18-1,70-34-15,-35 52 16,-53 71-1,-18 52 1,53 36 0,53-106-1,36 18 1,17 0 0,0 0 15,17-18-16,19 0 1,16-53 0,1-35-1,71 53 1,52-36 0,106 18 15,-140-70-31,-1 0 15,70-36 1,-34 0 0,17-34 15,-88-1-31,52-36 31,-34 1-15,-36-18-1,-17-35 1,-19 35 0,1-35-1,0-17 1,-17 16 0,-19 37-1,19-36 1,-1-1-1,-18 37 1,-17 52 0,-17-36-1,-1 1 1,-52-18 0,-1-17 15,18 35-16,-35-18 1,0 53 0,-18 18-1,0-1 1,36 19 0,-54-1-1,18 1 1,0 17-1,36 17 1,-18 1 0,17-1-1,36 1 1,35 0 0</inkml:trace>
  <inkml:trace contextRef="#ctx0" brushRef="#br0" timeOffset="14790.08">22331 6879 0,'0'0'0,"-18"0"47,1 0-16,17 18-31,-18-1 15,0 1-15,1 0 16,17 52 15,0-17-15,35 18 0,-17-18-1,-18-36-15,17 54 16,-17 52-1,18-17 1,-18-35 0,-18-1-1,-35-17 1,18-18 0,-18 1-1,35-36 1,18-18 31,18 0-32,0 1 1,-1-1-16,19 18 16,17 0-1,17 18 1,1 35-1,-36-18 1,-17 18 0,-36 17-1,0 19 1,1-36 0,17-18-16,-18 18 15,18 17 1,-18 1-1,18-1 17,18 1-17,0-36 1,-1 18 0,19-18-1,-1-17 1,-18 0-1,1-18 1,0 0 0</inkml:trace>
  <inkml:trace contextRef="#ctx0" brushRef="#br0" timeOffset="16881.93">14870 7126 0,'0'-18'15,"0"1"1,17 17 15,36-18-15,0 18-1,-35 0-15,17 18 16,0-1 0,-17 19-1,-18-19 1,0 1-16,-53 53 16,18-19-1,-36 1 1,36 18-1,0-18 1,17 17 15,18 19-15,35-19 0,-17-35-1,17 18 1,18-17-1,0-1 1,0-17 0,-35-1-1,17-17 1,-18 18 0,-34-18 30,-1 0-30,-35 0 15,-17 35-15,34-17 0,-17 35-1,18-18 1,35 18-1,0-18 1,0-17-16,18 17 16,-1 18-1,1 0 1,0 0 0,-1-18-1,1 18 1,0 0-1,-18-18 17,0 0-32,-18-17 31,0 0-15,1-18-1,-19 0 1,1 0 15,35 17-15,0 1 281</inkml:trace>
  <inkml:trace contextRef="#ctx0" brushRef="#br0" timeOffset="17783.9">15469 8855 0,'0'17'31,"-17"-17"1,-1 0-32,0 0 15,-17 0 1,-53 0 0,0 18-1,-71-18 1,106 0-16,-53 18 15,-53-1 17,71-17-17,53 0 1,0 0 0</inkml:trace>
  <inkml:trace contextRef="#ctx0" brushRef="#br0" timeOffset="18205.84">14587 8837 0,'0'0'15,"0"-18"16,0 36-15,18-18 0,-18 18 15,-18-1-15,-17 19 15,17-19-31,1-17 31,17 18-31,0 0 31,17-18-15,1 17 0,0 1-16,17-1 15,18 19 1,-18-19-1,0 19 1,-35-19 0</inkml:trace>
  <inkml:trace contextRef="#ctx0" brushRef="#br0" timeOffset="19056.25">14605 9137 0,'0'-35'15,"18"35"1,-18 17 31,0 1-47,0 0 15,0 17 1,0 0-16,17 0 16,-17 54 15,0-1-31,0-18 31,0-17-15,0 35-1,18-52 1,-18-1 0,0-17-1,0-1 1,0-34 124,-18 17-124</inkml:trace>
  <inkml:trace contextRef="#ctx0" brushRef="#br0" timeOffset="19573.15">14587 9790 0,'-17'17'0,"-1"-17"31,36 0 31,-18 18-46,17-18 15,19 17-15,-19 19 0,1-36-1,0 17 1,-18-34-1,35-19 1,0 1 0,0 0-1,-35 17 1,18 18 0,-18 18-1,-18 0 1,1-1-1,-1 18 1,0-17 0</inkml:trace>
  <inkml:trace contextRef="#ctx0" brushRef="#br0" timeOffset="20382.41">14499 9984 0,'18'0'16,"-36"0"93,1 0-93,-19 0 0,-34 0-1,34 0 1,-87 0 0,17 0-1,0 0-15,-88 0 16,-35 0 15,-36 17-15,1-17-1,87 18 1,-70-18 0,18 0-1,88 0 1,88 0-16,-106-18 15,89 18 1,-36 0 0,18 0-1,35 18 1,18-18 0,17 0-1,0 0 1,36 0 78</inkml:trace>
  <inkml:trace contextRef="#ctx0" brushRef="#br0" timeOffset="20973.21">11836 9860 0,'0'0'0,"17"0"15,1 0 1,-36 18 47,-17-1-48,0 1-15,17-18 16,-70 53-1,35-35 1,-18-1 0,54 1-1,-1-18 1,18 18 0,35-1 30,-17 1-46,17-1 32,-17 1-32,53 17 15,-36-17 1,18 0 0,-18-18-1,-35 17 1,0-34 46</inkml:trace>
  <inkml:trace contextRef="#ctx0" brushRef="#br0" timeOffset="23974.33">5680 5662 0,'0'0'0,"17"18"15,19-18-15,34 17 16,1 19 0,-18-1-1,-53 35 16,-18-17-15,-35 53 0,-53 18-1,-17 17 1,52-53 0,-52 53-1,52 0 1,54 18-1,52-36 1,18-52 0,35 35-1,0-18 1,0-17 0,18-36 15,-18 0-31,1-35 31,-19 0-15,-35 18-1,-70 17 17,-35 18-17,-36 53 1,-18 35-1,54-53 1,17-35-16,0 53 16,-18 70-1,71-52 1,36 105 0,17 36-1,17-18 16,1-18-15,-36-106 0,-17 54-1,-36-54 1,-17-17 0,-36-35-1,36-36 1,-71-18-1,18 1 1,17-18 0,36 0-1,17-18 1</inkml:trace>
  <inkml:trace contextRef="#ctx0" brushRef="#br0" timeOffset="24957.99">7126 7020 0,'-18'0'0,"36"0"0,-53-17 16,17 17-16,1-18 16,-54 18-1,-17 35 1,-36 89 0,71-18-1,18 88 1,35 17-1,106 54 17,-18-177-32,18 0 15,53-35 1,52-53 15,-34-70-31,-71-1 31,17-70-15,-70-35 0,-71-18-1,-17 70 1,-53-52 0,-53 52-1,-36 54 1,54 52-1,88 18-15,-54 0 16,19 35 0,52 1-1</inkml:trace>
  <inkml:trace contextRef="#ctx0" brushRef="#br0" timeOffset="25624.75">6914 7885 0,'18'0'0,"0"0"47,-18-18-31,17 0-1,1 1 1,0-36-1,17 17 1,0 1 0,18 18-1,18-1 1,-18 18 15,17 0-15,-17 35-1,-18-17 1,-17-1-16,0 19 16,17 17-1,-35-36 1,0 1 0</inkml:trace>
  <inkml:trace contextRef="#ctx0" brushRef="#br0" timeOffset="26209.17">6950 7391 0,'17'0'47,"1"0"-32,0 17 1,-1 1 0,1 0-1,-18-1 16,0 1-15,0 0 0,-35-1-1,17-17 1,0-35 0,18 0-1,0-1 1,18-17-1,17 36 1,-17 34 0,0 1-1</inkml:trace>
  <inkml:trace contextRef="#ctx0" brushRef="#br0" timeOffset="26675.25">7355 7373 0,'0'0'15,"0"-18"-15,18 18 32,0 0-17,-1 18 1,1 0 0,-18-1-16,0 1 15,0 0 16,-35-18-15,-1 0 0,1-18-1,35-17 1,18-1 0,17 1-1,0 17 1,-17 18-1,0 0-15,-18 18 16</inkml:trace>
  <inkml:trace contextRef="#ctx0" brushRef="#br0" timeOffset="33081.54">7232 8661 0,'0'0'0,"70"-18"47,-52 0-47,106-35 16,52 1-1,-35-1 1,-70 35-1,-54 18-15,-17-18 16,-35 18 0,-53 18 15,17 0-15,18-1-1,18 1 1,53 0-1,17 34 1,-17 1 0,17 53-1,0 35 1,-17-35 0,-1-18-1,-17-52 1,0-54 31,-17 0-47,-1-17 15,-17-18 17,-36 18-17,-34 35 1,16 35-1,36-17 1,0 35 0,53-18-1</inkml:trace>
  <inkml:trace contextRef="#ctx0" brushRef="#br0" timeOffset="33594.94">8061 8872 0,'0'0'0,"0"-17"16,0-19-1,-18 19 1,-17-18-1,0 17 1,-18 0 0,35 36-1,-17 35 1,17 0 0,36 35-1,35-35 1,-36-36-1,36-17 1,-35-17 15,-18-71-15,0 35 0,0 17-1,0-16 1,18 34-1,-1 71 1,19-18 0,-1 18-1,0-18-15</inkml:trace>
  <inkml:trace contextRef="#ctx0" brushRef="#br0" timeOffset="33961.42">8167 8696 0,'0'0'15,"0"-35"1,17 52 0,1 19-1,35 17 1,0 17-1,0 1 1,-36-71-16,1 17 16,0-17-1,-18-17 1,0-19 0,0-69-1,0 69-15,0-17 16,0-17-1,0 52 1</inkml:trace>
  <inkml:trace contextRef="#ctx0" brushRef="#br0" timeOffset="34461.14">8802 8643 0,'0'0'0,"0"-18"15,0 1 1,-18-1 0,1 0-1,-19 1 1,1 17-1,0 17 1,-1 36 0,1 18-1,53 0 17,-1-54-17,1 1-15,0-1 16,35-17-1,-18-52 1,0-1 0,-35-18-1,0 18 1,18 18 0,-1 52-1,-17 1 1,36 53-1,-1-1 1,0-17 0,-35-35-1</inkml:trace>
  <inkml:trace contextRef="#ctx0" brushRef="#br0" timeOffset="34678.08">9155 8696 0,'0'0'0,"0"-18"15,17 36 17,1 0-17,-18-1-15,17 19 16,-17 16-1,18-34 1</inkml:trace>
  <inkml:trace contextRef="#ctx0" brushRef="#br0" timeOffset="35279.69">9684 8273 0,'0'0'0,"17"-18"16,-17-35 0,0 18-1,-17 0 1,-19 35 0,-52 70-1,35 1 1,36-36-16,-19 53 15,36 36 1,36-36 15,34-35-15,-17-53 0,35-18-1,1-17 1,-72-1-16</inkml:trace>
  <inkml:trace contextRef="#ctx0" brushRef="#br0" timeOffset="35546.24">9913 8326 0,'0'0'0,"-35"0"0,52 0 31,1 0-15,0 0 0,52-18-1,-34 18 1,-19-18-16,18 18 15,-35-17 1</inkml:trace>
  <inkml:trace contextRef="#ctx0" brushRef="#br0" timeOffset="35795.46">9931 8237 0,'0'-17'31,"17"34"0,-17 1-15,18 0-1,0-1-15,-1 54 32,1-36-17,0-17-15,-18 17 16,17 0-1</inkml:trace>
  <inkml:trace contextRef="#ctx0" brushRef="#br0" timeOffset="36044.19">10248 8273 0,'0'0'0,"18"0"32,-1-18-32,19 0 31,17 18-15,-18-17-1,-17-1 1</inkml:trace>
  <inkml:trace contextRef="#ctx0" brushRef="#br0" timeOffset="36262.06">10336 8149 0,'0'0'0,"-17"0"0,-1 0 16,18-17-1,0 34 16,18 1-15,-1 17 0,1-17-1,0 35 1,-1 17 0,1 1-1,-18-36-15</inkml:trace>
  <inkml:trace contextRef="#ctx0" brushRef="#br0" timeOffset="36963.08">8431 9437 0,'0'0'0,"-17"-35"15,34 52 32,-17 18-47,18 18 16,0-35-16,-1 105 15,19 1 17,-19-71-17,-17-18-15</inkml:trace>
  <inkml:trace contextRef="#ctx0" brushRef="#br0" timeOffset="37262.16">8449 9560 0,'0'0'0,"-18"-17"0,1-54 16,-36-17-1,35 53 1,18-36 0,53 36-1,35 35 16,-35 17-15,-18 1-16,-17 0 0,0 52 31,-54 1-15,-16-18 0,16-36-1,19 1-15</inkml:trace>
  <inkml:trace contextRef="#ctx0" brushRef="#br0" timeOffset="37713.58">8678 9490 0,'18'-18'16,"-18"36"15,18-1-16,-1 19 1,19 17 0,-1-18 15,0-18-15,-17-17-16,17 0 15,-17-35 1,-1-18-1,-17 0 1,0 0 0,-17 18-1,17 53 1,-18 52 0,18 1-1,35 70 1,1 0-1,-19-35 1,1-71 15,-53-35-31</inkml:trace>
  <inkml:trace contextRef="#ctx0" brushRef="#br0" timeOffset="37963.12">9066 9172 0,'0'0'0,"0"-17"16,18 69 15,0 37-15,35 17-1,-36-36 1,1-35 0,-1 18-16,1-35 15</inkml:trace>
  <inkml:trace contextRef="#ctx0" brushRef="#br0" timeOffset="38479.58">9049 9454 0,'0'0'0,"0"-17"0,-18-18 15,53 17 1,18 0 0,18-17-1,-36 0 1,-17 35-16,-1-36 15,1-17 1,-36 1 0,1 16 15,17 54-15,35 35-1,0 35 1,1 36-1,-1-54 1,-17-35 0,-18-17-1,17-36 1,1-35 0,-1-17-1,1 35 1,17-1-1,1 72 17,-19-1-17,1 18 1,0-18-16</inkml:trace>
  <inkml:trace contextRef="#ctx0" brushRef="#br0" timeOffset="38834.01">9807 9278 0,'0'-18'16,"0"36"-16,-35-36 0,17 18 16,1 0-1,-1 18-15,18 17 16,0 18 15,35-17-31,18-1 31,-18-18-15,1-34 0,-19-36-1,-17 18 1,-17-36-1,-36 18 1,0 53 0,18 35-1</inkml:trace>
  <inkml:trace contextRef="#ctx0" brushRef="#br0" timeOffset="39266.73">9948 9207 0,'0'0'0,"0"-17"16,0-1 0,18 18-16,-18-17 15,35 34 1,1 1-1,-1 52 1,-18-17 0,-17-17-1,0-19 1,0-70 15,0 18-15,18-53-1,17 35 1,1 35 15,-1 36-15,-17 0-16,17 34 16,18 1-1,-36 18 1</inkml:trace>
  <inkml:trace contextRef="#ctx0" brushRef="#br0" timeOffset="39479.9">10566 9278 0,'0'0'0,"0"-35"15,17 35 16,-17 17-15,0 1 0,0 17-1,0-17-15,0 0 16,0-1-16</inkml:trace>
  <inkml:trace contextRef="#ctx0" brushRef="#br0" timeOffset="41286.04">10777 8855 0,'0'0'0,"18"0"0,-18-18 16,0 36 31,0-1-32,18 54 1,-18-1 0,0-17-1,0-35 1,0-36-1</inkml:trace>
  <inkml:trace contextRef="#ctx0" brushRef="#br0" timeOffset="41514.08">10813 8978 0,'0'-17'15,"0"34"-15,17-70 0,-17 0 16,18-52 0,0 34-1,-1 53 1,1 18-1,35 71 17,17 17-17,1 18 1,-36-53 0,0 17-1,-17-52-15</inkml:trace>
  <inkml:trace contextRef="#ctx0" brushRef="#br0" timeOffset="41683.8">10954 8978 0,'0'0'0,"-18"0"0,-17-17 16,88-1 30,-36 0-46,72 1 32</inkml:trace>
  <inkml:trace contextRef="#ctx0" brushRef="#br0" timeOffset="41930.55">11201 8749 0,'0'0'0,"-18"-18"31,36 36-15,-1 0-1,1 17 1,-18-18-16,18 54 16,17 0-1,-17-1 1,-18-52 15</inkml:trace>
  <inkml:trace contextRef="#ctx0" brushRef="#br0" timeOffset="42397.64">11271 8890 0,'-17'-53'16,"34"106"-16,-52-176 15,35 105-15,-18-17 16,18-1-1,36 36 1,17 0 0,-18 0-1,35 18 1,-34 17 0,-54 1-1,-17-1 1,-1-18 15,1 1-15,18-18-1,34 0 17,1 0-32,17 0 15,53 0 1,-17 18-1,-18-1 1,-36 19 0,-17-1-1,-53 0 1,-17-17 0,35-18-1,-1-18 1</inkml:trace>
  <inkml:trace contextRef="#ctx0" brushRef="#br0" timeOffset="42882.13">11659 8696 0,'-17'0'31,"34"18"1,1-18-32,17 53 15,-17-18 1,-1 0-16,1 0 16,0 1-1,-18-19 1,-18-52 31,0 17-47,1-35 15,-1-52 1,1-1 0,17 35-1,35 71 1,0 0-1,36 53 1,-1 35 0,-17-17-1,18-1 1,-36-17 0,-17-35-1</inkml:trace>
  <inkml:trace contextRef="#ctx0" brushRef="#br0" timeOffset="43081.33">11836 8749 0,'0'0'0,"-18"0"16,-17 0-1,52 0 16,19-18-15,-19 18-16,36-17 16,35-19-1</inkml:trace>
  <inkml:trace contextRef="#ctx0" brushRef="#br0" timeOffset="43581.96">12100 8555 0,'0'0'16,"-17"-35"-1,17 52 17,17 1-17,1 35 1,-18 0-1,18-36-15,-1 36 16,1 0 0,-1-35-1,-17-1 1,0-52 15,-35-18-15,0-35 15,0 17-15,17 36-16,-17-18 15,35-17 1,17 52 0,72 0-1,16 54 1,-52-19-1,-17 36 1,-89 0 0,-36-18-1</inkml:trace>
  <inkml:trace contextRef="#ctx0" brushRef="#br0" timeOffset="50934.23">4269 10918 0,'0'-17'16,"0"34"-16,0-52 15,0 18 1,-18 17-16,0 0 16,-35 0-1,-17 35 17,17-18-32,-35 54 31,70-36-31,-35 53 15,36-17 1,17 35 0,35-36-1,-35-52-15,53 53 16,35-18 0,18-18-1,35-35 1,-53-35-1,18-54 1,-18-87 15,-70 17-15,-36 53 0,-35 18-16,-17 18 31,-36 70-16,18 35 1,70-17-16</inkml:trace>
  <inkml:trace contextRef="#ctx0" brushRef="#br0" timeOffset="52955.21">14940 11060 0,'0'0'0,"-18"-18"15,18 36 32,0-1-31,0 18-16,0 18 15,0 53 1,0-70 0,18 34-1,-18 36 1,18-18-1,-18-53 1,0 1 0,0-19-1</inkml:trace>
  <inkml:trace contextRef="#ctx0" brushRef="#br0" timeOffset="53170.47">14799 11553 0,'0'0'0,"18"0"47,-1 0-32,1 18 1,17 0-1,36-1 1</inkml:trace>
  <inkml:trace contextRef="#ctx0" brushRef="#br0" timeOffset="53404.63">15187 11553 0,'0'0'0,"18"-17"0,-1-1 16,1 1-1,-18-1-15,-35 36 32,-18 34-17,0-16 1,35-19 0,-17 19-1,-18-1 1,0-17-1</inkml:trace>
  <inkml:trace contextRef="#ctx0" brushRef="#br0" timeOffset="61023.07">13617 11959 0,'0'0'0,"18"-17"0,-1-1 31,-17 0-15,-17 18 31,-1 0-47,1 0 15,-36 36 1,-18-1 0,36 0-1,17-17-15,1 17 16,34 18 0,18 0-1,18 0 1,-17-18-1,-1 0 17,-17 18-17,-36-18 1,-17-17 0,-36 17-1,18-35 1,0 0-1,71-17 17,0 17-32,17 0 15,35 0 1,-17 17 0,-35 19-1,-18 17 1,0 0-1,0 17 17,0-35-17,0 1 1,18-36 0,-18 17-1,17-17 1,1 0-1,-1 0 1,1 0 15,-18-17 32</inkml:trace>
  <inkml:trace contextRef="#ctx0" brushRef="#br0" timeOffset="61988.9">14587 12612 0,'0'0'16,"0"-18"-16,-17 1 15,-1 17-15,-17-18 16,-89-17-1,-17 17 17,-35 0-17,105 18 1,-35 18 0,36 35-1,17 17 1,18 1-1,17 0 1,36 17 0,35 0-1,70-18 1,-17-34 0,88-1-1,18-35 1,-18-35-1,-89-18 1,1-35 15,-53-53-15,-70 52 0,-72 1-1,1 35 1,-71-17-1,1 52 1,34 18 0,71 18-1,0-1 1,36 1-16</inkml:trace>
  <inkml:trace contextRef="#ctx0" brushRef="#br0" timeOffset="62591.16">15240 12682 0,'0'0'0,"35"-53"32,1 1-17,-19-1 1,-17 35-16,-17-17 15,-19 17 1,-34 0 0,-1 54-1,36 52 1,17-18 0,36 54-1,17 17 1,-17-18 15,-18-70-15,0 18-1,-18-53-15</inkml:trace>
  <inkml:trace contextRef="#ctx0" brushRef="#br0" timeOffset="62939.3">15046 12929 0,'0'0'0,"18"-35"16,-1 35-1,1 0-15,35-18 16,17 18 0,36-17-1,-53-1 1,-35 0 15,-36-17-15,-17 35-1,35 18 17,0-1-17,17 36 1,1 0-1,-18 0 1</inkml:trace>
  <inkml:trace contextRef="#ctx0" brushRef="#br0" timeOffset="63090.55">15363 12647 0,'0'0'0,"0"-18"31</inkml:trace>
  <inkml:trace contextRef="#ctx0" brushRef="#br0" timeOffset="63506.29">15487 12771 0,'0'0'0,"0"17"31,0 1-15,18-1 0,-18 1-16,17 0 0,-17 17 15,0 0 1,0 1 15,0-54 0,0 0-15,35-52 0,18 17-1,-17 18 1,-19 17-16,19 18 15,-19 35 1,1 18 0,0 0-1,-18-35 1,0-1 0</inkml:trace>
  <inkml:trace contextRef="#ctx0" brushRef="#br0" timeOffset="63705.3">15840 12753 0,'0'-18'15,"0"36"-15,17-36 16,-17 36 0,0 17-1,18-17 1,-18 35-1,0-18 1,0-17 0</inkml:trace>
  <inkml:trace contextRef="#ctx0" brushRef="#br0" timeOffset="63872.16">15893 12559 0,'0'0'0,"-36"-35"32,19 17-17,-1 36 1,0-1 0,18 1-16</inkml:trace>
  <inkml:trace contextRef="#ctx0" brushRef="#br0" timeOffset="64273.88">16140 12700 0,'17'0'16,"-17"-18"-16,-17 1 15,-1 17 1,-53 0 15,36 17-31,17-17 16,1 18-1,-1 17 1,36 1 0,35-19-1,17 18 1,-17-17-1,-35 17 1,-36-17 0,-35-18-1,0 0 1,-17-18 0,52-17-1,18 17 1</inkml:trace>
  <inkml:trace contextRef="#ctx0" brushRef="#br0" timeOffset="64540.78">16281 12541 0,'0'0'0,"0"-17"0,17 17 16,1 0 15,-18 17-31,0 19 16,0 16-1,0 54 1,35 0 0,-17-35-1,0-54 1,-1 1-1</inkml:trace>
  <inkml:trace contextRef="#ctx0" brushRef="#br0" timeOffset="64724.28">16263 12718 0,'0'0'0,"-35"-18"15,-1 0 1,54 18-1,0 0 1,52-17 0,1 17-1,-18-18 1</inkml:trace>
  <inkml:trace contextRef="#ctx0" brushRef="#br0" timeOffset="65158.02">16263 12771 0,'0'0'16,"-18"0"-16,18-18 15,18 18 1,0-18-1,35 18 1,17 0 0,-17 18-1,18 35 1,-18 17 0,-36-17-1,-52 53 1,-18-71-1</inkml:trace>
  <inkml:trace contextRef="#ctx0" brushRef="#br0" timeOffset="67041.3">12224 13317 0,'0'-17'32,"0"-1"-17,0 0 1,-18 18-1,-35-17 1,-35 17 0,17 35-1,36 0-15,-18 18 16,-17 106 15,70-71-15,17 0-1,89-35 1,-35-70 0,70-36-1,-35-53 1,-53-70 0,-53 52-1,0-123 1,-18 159-1,18 53 1,0 52 0,18 89 15,-18 0-31,17 53 31,1-1-31,-1-69 31,1-36-31</inkml:trace>
  <inkml:trace contextRef="#ctx0" brushRef="#br0" timeOffset="67440.58">12682 13370 0,'0'0'0,"0"-17"0,0-19 15,0 1 1,-17 0 0,-1 35 15,-35 70-15,36-17-1,17 0-15,17 18 16,36-18 15,0-36-15,-18-34-1,1-36 1,-36-35 0,-53-18-1,35 70 1,-35 36-1,18 18 1</inkml:trace>
  <inkml:trace contextRef="#ctx0" brushRef="#br0" timeOffset="68158.52">12912 13300 0,'0'17'63,"17"-17"-48,-17 18-15,36-18 16,-1 0 0,-18-18-16,19 1 15,-19-19 1,-17 1 15,-70 18-31,17 17 31,-18 35-15,18 18 0,36 35-1,52 0 1,18-53 0,35-17-1,18-36 1,-18-52-1,-52 17 1,-1-71 0,-35 36-1,-18 18 1,1 70 0,-19 17-1,36 54 16,36-18-15,34 17 0,-35-34-1,1 34 1,-36-17 0,-71-18-1,1-17 1,52 0-16</inkml:trace>
  <inkml:trace contextRef="#ctx0" brushRef="#br0" timeOffset="68728.62">13617 13229 0,'0'0'0,"0"-35"15,0 17 1,35 71 31,-17-35-47,0 88 16,-1-53-1,-17-18 1,0 0-1,-17 0 1,-1-70 15,36-18-15,-18 18-16,53-53 16,-36 35-1,36 35 1,-35 53-1,0 1 1,-1 52 0,-17-18-1,18-17 1</inkml:trace>
  <inkml:trace contextRef="#ctx0" brushRef="#br0" timeOffset="69109.95">14093 13317 0,'0'0'15,"0"-35"1,-17 35 0,-36 0-1,35 18 1,1 35-1,17 0 1,53-18 15,-36-18-31,18-17 16,1-35 0,-36-18 15,-18 0-16,-17 36 1,17-1-16,-17 0 16,0 1-1,17 17 1,36 0-16</inkml:trace>
  <inkml:trace contextRef="#ctx0" brushRef="#br0" timeOffset="69358.64">14235 13123 0,'0'0'0,"17"-17"0,1 17 16,-18-18 0,17 18-16,-17 53 31,0 0-16,18 106 1,-18-89 0,18 18-1,-1-52 1,1-36 0</inkml:trace>
  <inkml:trace contextRef="#ctx0" brushRef="#br0" timeOffset="69525.06">14235 13353 0,'0'0'16,"-18"-18"-16,-17 0 16,52 1-1,54-1 1,-1 0 0,-34 18-1,34-17 1,-34 17-16</inkml:trace>
  <inkml:trace contextRef="#ctx0" brushRef="#br0" timeOffset="70244.97">12894 13899 0,'0'0'16,"0"-17"-16,0-36 16,0 35-1,0 1 1,0 34 0,0 19-1,0 34 1,35-17-1,1 0 1,-1-35 0,0-18-1,18-36 1,-18-17 0,-17 0 15,0 18-16,-1 18 1,1 17 0,0 35-1,34 18 1,-16-53 0,17 17-1,0-52 1,-53 0-1,-18-18 1,-17 35 0,-18 1-1,17 17 1,36 17 0</inkml:trace>
  <inkml:trace contextRef="#ctx0" brushRef="#br0" timeOffset="70876.89">13723 13794 0,'0'0'0,"18"-18"16,-18 0 0,-36 1-1,1-19 1,17 36-1,-34 18 1,16 17 0,19 18-1,34-17 1,19-1 0,16-35 15,19-18-16,-53-17 1,-18 0 0,0-1-1,-18 1 1,36 70 15,-1 1-15,1-1-1,35-17 1,17-1 0,-17-34-1,-17-19 1,-36-17 0,-18 0 15,18 36-16,0 34 1,0 1 0,18 35-1,17 0 1,-17-35 0,-1-18-16</inkml:trace>
  <inkml:trace contextRef="#ctx0" brushRef="#br0" timeOffset="71014.28">13935 13635 0,'0'0'15,"-18"-35"-15,18 52 63</inkml:trace>
  <inkml:trace contextRef="#ctx0" brushRef="#br0" timeOffset="71258.97">14199 13617 0,'-17'0'31,"17"18"0,17-1-15,1 19-16,0-1 16,-1 53-1,36-35 17,-35-35-17,35-18-15</inkml:trace>
  <inkml:trace contextRef="#ctx0" brushRef="#br0" timeOffset="71409.02">14164 13705 0,'0'0'0,"-18"0"0,1-17 16,17 17 0,123 0-1,1-18 1,17 0-1</inkml:trace>
  <inkml:trace contextRef="#ctx0" brushRef="#br0" timeOffset="73610.16">14182 12647 0,'-18'0'31,"0"-18"-15,1 18-1,-1 0 1,-35 0-1,-53-17 1,18 17 0,35 0-1,-70-18-15,-124 18 16,-53-17 15,88-1-15,124 18-16,-106-18 15,-106 1 1,-70-1 0,176 0-1,-53 1 1,88 17 0,-53-18-1,1 0 1,-19 18-1,72-17 1,-89 17 0,17 0-1,19-18 17,70 18-17,-159 0 1,70 0-1,72-18 1,-72 18 0,89 0-1,-17 18 1,122-18-16</inkml:trace>
  <inkml:trace contextRef="#ctx0" brushRef="#br0" timeOffset="73960.73">8961 12153 0,'-36'-17'32,"-34"52"-17,-36 18 1,-35 17 0,70-34-1,1 16 1,123 1-1,141 18 1,-106-36 0,106 18-1,0 18-15</inkml:trace>
  <inkml:trace contextRef="#ctx0" brushRef="#br0" timeOffset="74511.88">6103 12806 0,'0'0'0,"0"17"46,0 1-30,0 0-16,18 17 16,35 0-1,52-35 1,195-88 15,-141 18-31,229-89 0</inkml:trace>
  <inkml:trace contextRef="#ctx0" brushRef="#br0" timeOffset="77678.89">23530 11712 0,'0'0'16,"-17"-17"-16,-1-1 15,-35 0 1,-53-17 0,-35 17-1,18 1 1,-71-1-1,17 0 1,54 18 0,17 36-1,35-1 1,-52 18 0,-18 53-1,0 17 1,70-17-1,-17 70 1,17 36 0,1 0-1,17-1 17,18-69-17,-1 87 1,36 18-1,36-18 1,17-88 0,17 53-1,36-35 1,17 17 0,36-34-1,-35-54 1,70 18-1,17-54 1,19 1 15,-72-35-31,125 17 32,-1-17-17,-35-71 1,-36-35-1,-87 0 1,35-89 0,-18 1-1,-35-36 1,-36 53 0,1-105-1,-36-54 1,-17 18-1,-18 18 1,-36 88 0,-69-70 15,-90 34-15,-34 36-1,35 53 1,88 88-1,0 0 1,1 18 0,-1 17-1,18 1 1,52-1-16,-34 1 16,-18-1-1,35 0 1,35 1-1,-17 17-15</inkml:trace>
  <inkml:trace contextRef="#ctx0" brushRef="#br0" timeOffset="80412.63">18362 11112 0,'0'0'0,"-18"0"0,18-35 16,-17 18 0,17 34-1,0 71 1,0 54 0,0-37-1,0 54 1,0-124-16</inkml:trace>
  <inkml:trace contextRef="#ctx0" brushRef="#br0" timeOffset="80749.69">18203 11060 0,'0'0'0,"-35"-106"15,-53-212 1,17 71 0,71 53-1,71 71 1,17 88 0,88 52-1,1 107 1,-36 105-1,-106-70 1,-70 88 0,-71-53 15,0-71-15,36-52-1</inkml:trace>
  <inkml:trace contextRef="#ctx0" brushRef="#br0" timeOffset="81296.38">18944 11412 0,'53'-17'31,"-35"17"-31,-1-18 16,-17-17 15,-17 0-15,-1 35-16,-52-36 15,34 19 1,-17 17-1,18 53 1,17 52 0,18-16-1,36-37 1,17 1 0,0-53-1,-18-17 1,0-36-1,-17-35 1,-18 17 15,0 36-15,0 52 0,17 72-1,19-1 1,-1-35-1,-17-36-15</inkml:trace>
  <inkml:trace contextRef="#ctx0" brushRef="#br0" timeOffset="81613.25">19138 11377 0,'0'-35'0,"0"70"0,0-88 0,-17 0 16,34 53-1,18 18 1,-17 0 0,17 34-16,18 37 31,-17-19-15,-19-17-1,-34-71 16,17-52-15,17-18 0,36 17-1,-35 36-15,17 0 16,-17 35-16</inkml:trace>
  <inkml:trace contextRef="#ctx0" brushRef="#br0" timeOffset="83980.38">19738 11395 0,'0'-18'16,"0"0"0,0 1-1,-18-18 1,1-1-1,-36 19 1,35 34 0,0 1-16,-17 17 15,0 53 1,35-17 0,18-18-1,17-36 1,18-17-1,-18-35 17,0-18-17,-35 18 1,0-36 0,0 54-1,0 34 1,0 19-1,0 17 1,36 0 0,-19-1-1,36-34 17,-35-18-32,-1 0 15,-17-18 63,18 1-62,0-1 0,-18 1-1,17-1 1,-17 0-16,0 1 15,18-19 1,-18 19 125,0-1-126,0 0-15,18 18 16,-18-35 0,17-53-1,-17 0 1,0-124-1,-17 124 1,-1 35 0,0 35-16,-17 18 15,17 106 1,1 53 0,70 17-1,17-17 16,1-53-15,-36-71 0,18-17-1,-35-53 1,17-36 0,-35-52-1,0-54 1,18 1-1,-18 105 1,0 36 0,-18 105-1,18 72 1,0-19 0,35 36-1,53 17 16,-52-141-31,-1 1 32,0-36-17,36-36 1,-1 1 0,-34-18-1,-19 18 1,-17 17-16,0-17 15,0-35 1,0 17 0,-17 35-1,-1 18 1,0 18 0,-35 35-1,36-1 1,17 1 15,17-17-15,36-19-1,18-17 1,-1-35 0,-17 0-1,0-36 1,-17-52-1,-19-36 1,-17 18 0,0 70-1,-35 36 1,35 53 0,-18 35-16,18 70 15,18 36 1,17-53-1,18-1 17,-18-34-17,18-71 1,-17 0 0,-1-71-1,0-34 1,-35 16-1,18 36 1,-18 106 15,0 36-15,17-36 0,-17-18-16,18 18 15,-18 0 1,18-36-1,17-34 17,0-19-17,-35 19-15,35-36 16,1 0 0,-36 18-1,0 70 1,17 35-1,-17 72 1,36 69 0,-1 19-1,-35-54 1,-35-123 0,-54-106-1,-16-123 1,122-124-1,54 88 17,105-17-17,1 158 1,-124 106-16</inkml:trace>
  <inkml:trace contextRef="#ctx0" brushRef="#br0" timeOffset="118662.94">23336 14182 0,'0'0'16,"0"-18"-16,0 0 47,18 18-32,-18-17 1,0-1 0,-35 18-1,-36-35 1,-35 0 15,36 35-15,34-18-16,-34 18 15,-36 0 1,0 35 0,0 0-1,18 36 1,35-18 0,0 17-1,36 1 1,17-18-1,17 35 1,19-17 0,52 17-1,35-18 1,-35-34 0,54-1 15,-1-17-16,0-18 1,-18-18 0,-17-17-1,-35-18 1,-1-53 0,-35-17-1,-35 52 1,-17-35-1,-1 36 17,1 52-32,-19-35 15,-34 0 1,17 35-16,-35-17 31,17 35-15,18 0-1,18 0 1,17 0 0,1 18-1,-1-18 1,0 0 0,18 17 15,0-34 63,-17 17-94,-19 0 31,19 0-16,-1 0-15,-17 0 16,-18 0 0,-18 0-1,18 0 1,18 17 0,-18 19-1,18-1 1,0 18-1,-1-18 1,1 18 0,17 0-1,18 35 1,0-35 15,106 88-15,-88-105-1,105 52 1,19-18 0,16-34-1,-34-19 1,52 1 0,-35-53-1,-35-18 1,-88-18-1,-18-52 1,-18-54 0,-35-17 15,18 124-15,-36-1-1,-52 18 1,-36 0-1,18 53 1,53 0 0,53 18-16,-54 0 15,-34 34 1,35 19 0,35-36-1,0 36 1,18 17-1,35 0 1,35 0 0,-18 1 15,19-36-15,34 17-1,54 1 1,52-36-1,-52-17 1,70-36 0,-53-17-1,-53-36 1,-53-17 0,-17-36-1,0-17 1,-71 18-1,0 52 1,-124 1 0,-34 17-1,17 53 17,53 0-17,70 35 1,0 18-1,54-18-15,-1 36 16,18 35 0,18-18-1,52 53 1,89 18 0,-53-89-1,70 1 1,-52-36-1,-71-35-15,70 0 16,36-53 0,-36-70 15,-52-54-15,-71 1-1,-53 52 1,-106-17-1,-52 53 1,69 53 0,-69 17-1,-1 18 1,36 53 0,88-18-1,-1 71 1,36 18-1,53 17 1,71 0 0,0-53-1,34 36 1,37-36 15,16-53-15,-52-35-1,35-35 1,-35-89 0,-18-70-1,-17-17 1,-71 105 0,-35 18-1,-89 35 1,-52 53-1</inkml:trace>
  <inkml:trace contextRef="#ctx0" brushRef="#br0" timeOffset="121845.52">15875 15487 0,'18'0'31,"-1"0"-15,1 0-1,0 0 1,17-18 0,53 18-1,-35 0 1,-18 0-16,53 0 15,-17 0 1,-18 0 0,-71 0-1,1 0-15</inkml:trace>
  <inkml:trace contextRef="#ctx0" brushRef="#br0" timeOffset="122197.62">15998 15557 0,'0'18'16,"18"-18"46,35 18-46,53-36 0,35 0-1,-53 1 1,18-1-1,-88 18 1,-89 18 0</inkml:trace>
  <inkml:trace contextRef="#ctx0" brushRef="#br0" timeOffset="125979.58">5644 14728 0,'0'-35'16,"0"70"-16,0-87 0,0 34 0,-17 0 15,-36 18 1,35 18 0,-17 35-16,-53 70 15,35-17 1,35 53-1,71-18 1,53-53 0,0-70 15,53-36-31</inkml:trace>
  <inkml:trace contextRef="#ctx0" brushRef="#br0" timeOffset="126346.71">5962 15064 0,'-18'0'0,"1"0"16,-1 0 0,18 35-1,0 18 1,18 0 15,35-36-31,-18 1 16,53-18-1,18-35 1,-18-18 0,-88 0-1,-70 0 1,-1 35-1,-35 18 1,53 36 0,53-19-1,0 1-15</inkml:trace>
  <inkml:trace contextRef="#ctx0" brushRef="#br0" timeOffset="126747.69">6297 14975 0,'0'-17'16,"18"-1"0,-1 18-1,36 0 1,18 18-1,-18 35 1,-36-18 0,-17 0-1,-17-35 17,17-17-32,0-19 15,17-17 1,1 36-16,17-19 15,36 1 1,-1 53 15,-34 17-15,17 36 0,-53-54-16</inkml:trace>
  <inkml:trace contextRef="#ctx0" brushRef="#br0" timeOffset="127014.38">7091 14905 0,'0'0'0,"0"-53"16,-18 35-1,-17 1 1,-18 34 15,18 36-15,35-18-1,17 18 1,19 0 0,34-53-1,-35 0-15</inkml:trace>
  <inkml:trace contextRef="#ctx0" brushRef="#br0" timeOffset="127414.39">7250 14887 0,'-18'0'16,"0"0"-16,36 0 47,0 0-32,-1 0-15,18-17 16,1-1 0,-1 0-1,36-35 1,-54 18 0,-34 0-1,-36 35 1,-36 17-1,19 19 1,70 34 0,53 1-1,0-36 1,53 0 0,-1-35-1,-34-35 1,-53 17-1</inkml:trace>
  <inkml:trace contextRef="#ctx0" brushRef="#br0" timeOffset="127847.46">7673 14640 0,'0'0'0,"-18"-35"16,18 53-1,0-1 1,36 36-1,-19-18 1,1 1-16,17 17 16,18 35-1,-18 0 17,-17-35-32,-18-35 15,0-36 1,-35-35-1,-1-35 17,1-53-17,35 53 1,18-18 0,35 88-1,0 36 1,-53 17-1,-18 18 1,-35 0 0,18-36-1,17-17-15</inkml:trace>
  <inkml:trace contextRef="#ctx0" brushRef="#br0" timeOffset="128085.61">7902 14270 0,'0'0'0,"0"-18"16,0-17-1,35 70 17,1 18-17,17 18 1,-18 52-1,0 1 1,18-54 0,-35-70-1,-1 0-15</inkml:trace>
  <inkml:trace contextRef="#ctx0" brushRef="#br0" timeOffset="128230.67">7867 14482 0,'0'0'0,"18"0"31,34 0-15,19-36-16</inkml:trace>
  <inkml:trace contextRef="#ctx0" brushRef="#br0" timeOffset="128981.83">8714 14305 0,'0'0'0,"0"-18"0,-18 18 15,0-17 1,1 17-1,-36 17 1,0 19 0,35 34-1,18-34 1,53 17 0,35-36-1,1-52 1,-37 0-1,-16-36 1,-54 0 0,-52 1-1,17 35 1,35 17-16,0 0 16,18 1-1,53-1 1,35-35 15,-35 18-15,0-53-1,-53 17 1,-53-17 0,-17 53-1,35 35 1,17 106-1,71 105 1,88 71 0,-18-52-1,54 70 1,-107-106 0,-105-124-1,-88-123 1,17-70 15,0-124-15,106-18-1,88 124 1,-53 123-16</inkml:trace>
  <inkml:trace contextRef="#ctx0" brushRef="#br0" timeOffset="129500.51">8184 15628 0,'0'0'0,"0"-18"0,36-52 15,-36 35 1,0-1-16,-36-17 16,-16 53-1,-19 18 1,18 70 15,18 0-15,70 54-1,89-37 1,-36-87 0,35-53-1</inkml:trace>
  <inkml:trace contextRef="#ctx0" brushRef="#br0" timeOffset="130131.63">8414 15610 0,'0'0'0,"-18"-17"15,0 17 1,18-18-16,-17 18 31,-18 18-15,35 17-1,-18-17 1,18-1 0,35 1-1,18-18 1,-18 0 0,-17-35-1,-18 17 1,0 0-1,0 36 1,0 0 0,0-1-1,18 19 1,35-19 0,-1-17-1,19-17 16,-53-19-15,-18-34 0,-36-18-1,1 35 1,-18-18 0,36 53-1,17 36 1,52 70-1,-16-35 1,34 35 0,1-35-1,-1-53 1,-34-17 0,-36-36-1</inkml:trace>
  <inkml:trace contextRef="#ctx0" brushRef="#br0" timeOffset="130281.63">8784 15416 0,'-35'-70'16,"70"140"-16,-88-193 16,53 105-16,18 36 15,17 35 1,36 35 0,-18 18-1,-18-53 1</inkml:trace>
  <inkml:trace contextRef="#ctx0" brushRef="#br0" timeOffset="130682.05">8908 15293 0,'0'0'0,"0"-18"0,0 1 15,17 52 16,19 18-15,-1 0 0,18 35-1,0-18 1,-36-34 0,1-36-1,-36-53 1,1-18-1,34 18 1,36 36 0,18 34-1,-18 54 17,-36-36-17,-17 0-15,-17-17 16,-19 0-1,-34-36 1,35 0-16</inkml:trace>
  <inkml:trace contextRef="#ctx0" brushRef="#br0" timeOffset="131132.12">9560 15381 0,'18'0'0,"-36"0"0,54-18 16,-19 18-16,-17-17 15,-17-18 1,-19 17 0,-17 18-1,18 0 16,17 35-15,18 18 0,36-35-1,-1-1 1,18 1 0,-35-36-1,-18 1 1,0-19-1,0 19 1,17 34 15,1 19-15,-1-36-16,19 17 16,-19 1-1</inkml:trace>
  <inkml:trace contextRef="#ctx0" brushRef="#br0" timeOffset="131381.73">9931 15240 0,'0'0'0,"0"-18"16,-36 1 0,19-19-1,-19 36 1,19 18-1,-18 35 1,35-18 0,0 36-1,52-36 1,54-53 0,-70 18-1</inkml:trace>
  <inkml:trace contextRef="#ctx0" brushRef="#br0" timeOffset="131832.73">10072 15011 0,'-35'-53'15,"70"106"-15,-106-124 16,71 89 0,0 17-1,36 53 1,16 18-1,-34-53 1,0-35-16,-1 35 16,19-53-1,-1-36 1,-17-34 0,-1 17-1,-17 18 16,0 17-15,0 53 0,-17 0-1,-19 1 1,19-19 0,34-17-1,36-17 1,-18 17-1,71 17 1,0 36 0,-71-17-1</inkml:trace>
  <inkml:trace contextRef="#ctx0" brushRef="#br0" timeOffset="133221.09">8520 15963 0,'0'18'16,"17"-18"0,1 0-16,35-18 15,-36 1 1,72-19-1,69-17 1,-34 18 0,-89 17-1,-53 18 1</inkml:trace>
  <inkml:trace contextRef="#ctx0" brushRef="#br0" timeOffset="133583.43">9648 15716 0,'0'0'0,"0"-17"0,18 17 31,0 0-31,35-18 16,-18 18-16,71-35 15,-53-1 1,17 19 0</inkml:trace>
  <inkml:trace contextRef="#ctx0" brushRef="#br0" timeOffset="174998.71">17833 14975 0,'0'-17'0,"0"-1"15,0 0 1,-18 18 0,18-17-1,-17 17 1,17-18-1,17 18 17,1-17-32,70 17 31,-53 0-31,1 0 0,-1 0 16,35 0-16,-17 0 15,-35 17 1,-36-17 15,-35 18-15,53-1-1,0 36 1,18 0 0,17 18-1,-17-1 1,-18 1-1,-18-36 1,18 18 0,0-18-1,0-17 1,0 0 0,-17-18 46,-36 0-46,0 17-1,18-17-15,-36 0 16,-70 0 0,53 0-16</inkml:trace>
  <inkml:trace contextRef="#ctx0" brushRef="#br0" timeOffset="185719.72">14728 15028 0,'0'-17'16,"18"17"-1,0-18 1,-18 0 31,0 36 15,0 35-30,0-35-32,17 17 15,-17 18 1,18 35-1,-18-35 1,0 0 0,18-53-1</inkml:trace>
  <inkml:trace contextRef="#ctx0" brushRef="#br0" timeOffset="186170.05">15011 14887 0,'0'0'0,"-18"0"32,18 18-1,0-1-31,18 19 15,17 70 1,-17-1 0,-1-34 15,-17-36-31,-17 18 16,-36 35-1,-36-35 1,54-35-1,0-18-15</inkml:trace>
  <inkml:trace contextRef="#ctx0" brushRef="#br0" timeOffset="186887.59">14676 15840 0,'0'-18'16,"0"0"0,35 1-1,0-1 1,0 1-1,1 34 1,-19 18 0,-17-17-16,0 17 15,-53 18 1,0 0 0,1-18-1,16-17 1,54-18 15,52 0-15,-17 0 15,-17 0-31,-1-18 16,18 1-1,-53-1 1</inkml:trace>
  <inkml:trace contextRef="#ctx0" brushRef="#br0" timeOffset="187303.33">14887 15646 0,'0'0'0,"0"-18"0,18 18 16,-1 0 0,1 35 15,0-35-31,17 36 16,0 34-1,-17 1 1,0 35-1,-18-18 1,-53 0 0,0-35-1,17-36 1,1 1 0,18-18-1,-1-18 32</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1T06:17:10.760"/>
    </inkml:context>
    <inkml:brush xml:id="br0">
      <inkml:brushProperty name="width" value="0.05292" units="cm"/>
      <inkml:brushProperty name="height" value="0.05292" units="cm"/>
      <inkml:brushProperty name="color" value="#FF0000"/>
    </inkml:brush>
  </inkml:definitions>
  <inkml:trace contextRef="#ctx0" brushRef="#br0">6297 13212 0,'0'-36'16,"0"72"-16,0-89 0,0 17 15,0 19 1,0 34 15,35 54-15,36 35 0,-18 17-1,-18-35 1,-17 1-16</inkml:trace>
  <inkml:trace contextRef="#ctx0" brushRef="#br0" timeOffset="316.52">5997 13282 0,'0'0'0,"-123"-88"16,105 35-1,71-18 17,123 1-17,71 17 1,-35 88 0,-106 53-1,-71 89 1,-105 34-1,-72-34 1,37-89 0,-1-53-1,88-88 1</inkml:trace>
  <inkml:trace contextRef="#ctx0" brushRef="#br0" timeOffset="717.89">6950 13159 0,'0'0'0,"0"17"16,0 1 0,0 17-1,17-17 1,19-18-1,17-35 1,17-18 0,-52 0-1,-18 0 1,-71 0 0,18 35-1,-35 18 1,53 88 15,52-17-15,36 0-1,-35-36-15,53 18 16,34-18 0,-52-35-16</inkml:trace>
  <inkml:trace contextRef="#ctx0" brushRef="#br0" timeOffset="1000.02">7285 12965 0,'0'0'0,"-35"-36"15,35 54 1,52 17 0,19 36-1,35-1 1,-53-34-1,0-54 17,-36-53-17,-17-70 1,-35-17 0,17 52-1,18 53 1,18 53-16</inkml:trace>
  <inkml:trace contextRef="#ctx0" brushRef="#br0" timeOffset="2117.62">18468 12488 0,'0'0'16,"18"0"0,-1 0-16,54 0 15,35-35 1,-18 17 0,-18-17-1,-34 0 1,-89 17-1,-71 36 1,18-1 0,-52 89-1,69 35 1,72 36 0,105-36 15,0-71-16,177-34 1,-106-107 0,-89 1-1,-70-36 1,-88-35 0,-71 17-1,18 107 1,106 52-1,52 88 1,72 54 0,69-1-1,1 1 1,-71-89 0,-17-18 15,-71-87-31</inkml:trace>
  <inkml:trace contextRef="#ctx0" brushRef="#br0" timeOffset="2389.69">19244 12488 0,'0'0'0,"0"-17"15,-35-1 1,35 53 0,17 1-1,36 87 1,18 18 0,-1 36 15,-34-125-16,-19-16 1</inkml:trace>
  <inkml:trace contextRef="#ctx0" brushRef="#br0" timeOffset="2650.32">19562 12277 0,'0'0'0,"17"17"16,1 36-1,52 71 1,1 52 0,-18-70-1,17 35 1,-52-88-1</inkml:trace>
  <inkml:trace contextRef="#ctx0" brushRef="#br0" timeOffset="2852.3">19597 12594 0,'0'0'0,"-53"18"15,35-1 1,71-34 0,106-1-1,53-35 1,17 18 15,-123 0-31</inkml:trace>
  <inkml:trace contextRef="#ctx0" brushRef="#br0" timeOffset="4018.79">29986 13088 0,'18'-18'16,"17"18"-16,18 0 15,0 36 1,-36 70 15,1 35-15,0 0-1,-18-71 1,0 1 0,0-159 15,-18-1-16,-17-105 1,-18-17 0,0 17-1,53 88 1,0 53-16,18-18 16,52 19-1,36 52 16,18 52-15,-36 19 0,-35 52-1,-89 36 1,-52-71 0,18-52-1,-36-1 1,70-35-1,36-18 1</inkml:trace>
  <inkml:trace contextRef="#ctx0" brushRef="#br0" timeOffset="5218.53">30357 13070 0,'0'0'16,"17"0"-16,1 18 15,17-18 1,18 0-1,-18 18 1,18 17 0,18 53-1,-1 18 1,-52 0 0,-18-71-1,-35-17 1,-1-54-1,36-52 1,18 18 0,17-36-1,36 18 1,-1 52 0,-17 36-1,0 18 1,-17 0 15,-1-1-15,-35 1 15,-35 0-15,-1 17-1,1 35 1,35-17-1,18-17-15,-1 17 16,36-1 0,18-34-1,-18-36 1,-18 1 0,-17-54-1,-18-52 16,-71 35-15,18 17 0,18 53-1,0 18 1,17 18 0,88 0-1,1-18 1,17 17-1,71-17 1,-36-17 0,-52-1-1,-53 18 1,-18-18 0,-18 18-1,-17 0 1,17 18 15,-17 70-15,17 0-1,18 1 1,18-54 0,-1-17-1,36-36 1,18-70-1,-1-36 1,-34 18 0,-1-70-1,-35 17 1,-18 53 0,-17 106-1,35 18 16,-18 88-15,18 53 0,36 17-1,-19-70 1,19 35 0,-19-70-1</inkml:trace>
  <inkml:trace contextRef="#ctx0" brushRef="#br0" timeOffset="15139.97">1058 14940 0,'-17'-18'0,"34"36"0,-105-71 31,53 36-15,17 17-1,1 35 1,34 18 0,-17-36-16,53 125 15,18 52 1,-18-53 0,17 53-1,-17 0 1,-18 0-1,-35-106 1,0-35 0,36-124 15,17 1 0,105-36-15,-17 18-1,195-89 1,34 1 0,-53 52-1,-175 89 1,-1-18 0,-106 53-1,-53 0 16,1-17-31,-1 17 0,-17 0 16,-1-53 0,-34-35 15,-1-71-31,1 35 31,-18-87-15,17 17-1,36 35 1,35 71 0,17 17-1,1 18 1,-18 18 0,-35 53-1,-71 52 1,0-17-1,-158 70 1,-36 19 0,-18-1-1,159-71 1,1-17 15,122-35-15,72-18-1</inkml:trace>
  <inkml:trace contextRef="#ctx0" brushRef="#br0" timeOffset="15523.36">1111 14728 0,'0'0'0,"18"0"16,0 18-1,-18 0-15,35 52 16,35 71 0,19 53-1,-19-52 1,36 87 0,-53-141-1,-18-17 1,-17-54-1,-18-34 1</inkml:trace>
  <inkml:trace contextRef="#ctx0" brushRef="#br0" timeOffset="15823.52">1341 14676 0,'0'0'0,"0"-18"0,35 36 15,0 34 1,36 54 0,70 53-1,-53-53 1,53 53-1,-53-36 1,-17-52 0,-54-36 15</inkml:trace>
  <inkml:trace contextRef="#ctx0" brushRef="#br0" timeOffset="16189.38">952 15258 0,'18'-53'15,"0"53"1,35-36 0,105-52-1,107-53 1,-18 35-1,88-52 1,-88 34 0,-141 71-1</inkml:trace>
  <inkml:trace contextRef="#ctx0" brushRef="#br0" timeOffset="16473.13">1111 15469 0,'0'0'0,"0"18"16,18-18-16,35-18 15,17 1 1,142-72 0,-18 1-1,141-70 1,-17-1 0,-195 88-1</inkml:trace>
  <inkml:trace contextRef="#ctx0" brushRef="#br0" timeOffset="20308.45">13635 13511 0,'0'18'16,"0"35"0,-18-35-16,18 52 15,35 1 1,1 70 0,34 18-1,-34 17 1,-19-88-1,1-35 1,0 35-16,-18 18 31,17-35-15,-17-54 0,18-17 15,-1-17-31,36-1 15,88-35 1,106-35 0,124-36-1,-89 36 1,159-18 0,-71 18-1,-176 53 1,0-18-1,-88 18 1,-70 17 15,-54 0-15,0 18 0,1-35-1,17-18 1,-18-35-1,0 0 1,-17-71 0,17-35-1,-17 18 1,18 87 0,17 54-16,-18-35 15,-17 34 1,-18 19-1,-53 17 1,18 17 15,-106 36-31</inkml:trace>
  <inkml:trace contextRef="#ctx0" brushRef="#br0" timeOffset="20441.48">14376 13194 0,'-124'18'15,"248"-36"-15,-354 71 0,54-36 16,17 19 0,89-19-1,52 1-15</inkml:trace>
  <inkml:trace contextRef="#ctx0" brushRef="#br0" timeOffset="20908.16">14182 13335 0,'0'0'0,"0"-18"0,0 54 31,0-19-15,17 36 0,36 71-1,-18-19 1,36 90 0,0-37-1,-1-34 1,-35-36-1,-17-70 1,-18-1 0</inkml:trace>
  <inkml:trace contextRef="#ctx0" brushRef="#br0" timeOffset="21257.95">14711 13194 0,'0'18'15,"0"-1"1,17 36-1,1-18-15,17 54 16,1-37-16,17 72 16,52 70-1,-16-35 1,-54-71 0,-17-18-1,-1-34 1</inkml:trace>
  <inkml:trace contextRef="#ctx0" brushRef="#br0" timeOffset="21874.84">13882 13776 0,'0'0'16,"-35"0"-16,-1 18 15,36-1 1,18-17 0,17 0-16,36-17 15,176-54 1,158-52-1,125-36 17,-160 53-17,71-35 1,-194 70 0,-177 54-1,-123 52 1,-35 0-1</inkml:trace>
  <inkml:trace contextRef="#ctx0" brushRef="#br0" timeOffset="22275.7">14058 14146 0,'0'0'16,"-35"18"0,53-18-1,-1 0 1,89-18-1,106-35 1,123-35 0,-35 18-1,264-71 1,-352 88 0,-36 17-1,-141 36 1,-70 0-1,-18 0 1</inkml:trace>
  <inkml:trace contextRef="#ctx0" brushRef="#br0" timeOffset="22792.66">14676 13176 0,'0'0'0,"17"-17"15,1 17 1,35-18 0,105-35-1,107 0 1,-53 0 0,88 0-1,-106 18 1,-106 17-1,-106 36 17,-35 0-32</inkml:trace>
  <inkml:trace contextRef="#ctx0" brushRef="#br0" timeOffset="24692.64">24359 12735 0,'0'-17'15,"0"34"-15,18-52 0,0 0 16,-1 35-1,1 35 1,17 53 15,0 53-15,-17-17 0,0-54-16,-1 160 15,36-1 1,-17-106-1,16 1 1,-16-71 0,-19-36-1,-17-34 1,36-1 0,17-17-1,35 17 1,123-17 15,125 35-15,52-18-1,17 18 1,-158 0 0,53 0-1,-124 0 1,-87-17-1,-89-1 1,0 0 0,-36 1-1,1-19 1,0 1 0,17 0-1,-17-71 16,17-53-15,18-52 0,18 52-1,17-35 1,-17-18 0,-18 142-1,0-1 1,0 36-1,-18 17 1,1 36 0,-36-1-1,-36 1 1,-105 17 0,-141 1-1,-141-19 1,35 19 15,229-19-15,-35 1-1,71-18 1,53 0 0,70 0-1,17 0 1,19 0-1,34 0 17,1 0-17</inkml:trace>
  <inkml:trace contextRef="#ctx0" brushRef="#br0" timeOffset="25025.79">24800 12577 0,'0'0'0,"18"0"31,-18 17-31,18 1 16,17 70-1,0 0 1,-17-17-16,17 52 16,18 89-1,0-18 1,-36-71 0,19-17-1,-1-53 16,-17-53-15,-18-53-16</inkml:trace>
  <inkml:trace contextRef="#ctx0" brushRef="#br0" timeOffset="25462.52">25523 12612 0,'0'-18'0,"0"1"31,0 34-15,0 1 0,0-1-1,18 54 1,0 70 0,17-17-1,-17-54-15,17 89 16,0 53-1,-17-54 1,-1-70 0,-17-52-1,0-19 1,18-70 0</inkml:trace>
  <inkml:trace contextRef="#ctx0" brushRef="#br0" timeOffset="25947.45">24783 12876 0,'0'0'15,"-18"0"-15,0 0 0,-17 0 16,70 18 31,36-18-32,88 18 1,211-18 0,106-18-1,1 0 1,-230 1-1,-36 17 1,-140-18 0,-177 18-1,-18 0 1,54 0-16</inkml:trace>
  <inkml:trace contextRef="#ctx0" brushRef="#br0" timeOffset="26295.42">24783 13229 0,'0'0'0,"-71"35"15,230-35 32,0 0-47,158-17 16,-88 17-1,-105 0-15,105-18 16,71 18 0,-88-17-1,-106 17 16,-142 0 1,-52 0-32</inkml:trace>
  <inkml:trace contextRef="#ctx0" brushRef="#br0" timeOffset="38283.81">13088 13723 0,'0'0'0,"53"-18"31,-35 1-31,52-1 16,36-17-1,-18 17 1,-53 1 0</inkml:trace>
  <inkml:trace contextRef="#ctx0" brushRef="#br0" timeOffset="38598.35">13212 14058 0,'0'0'15,"0"18"1,17-18 0,1-18-1,35 1 1,70-19 0,-52 19-1</inkml:trace>
  <inkml:trace contextRef="#ctx0" brushRef="#br0" timeOffset="38898.26">13212 14693 0,'0'0'0,"0"18"0,17-18 15,54-18 1,70-35-1,-18 18 1</inkml:trace>
  <inkml:trace contextRef="#ctx0" brushRef="#br0" timeOffset="39899.44">23971 12929 0,'0'-17'0,"0"-1"16,18 0 0,0 18-1,52 0 1,-17 0-1,-35 0-15,17 0 16</inkml:trace>
  <inkml:trace contextRef="#ctx0" brushRef="#br0" timeOffset="40149.35">23901 13141 0,'-18'18'15,"36"-36"-15,-18 36 16,35-36 0,0 18-1,18-18-15,35 1 16,1 17 15,-72 0-31</inkml:trace>
  <inkml:trace contextRef="#ctx0" brushRef="#br0" timeOffset="40614.64">23883 13688 0,'35'-18'15,"-17"0"1,53-17 0,52 18-1,-17-1 1,-71 18-16,53-18 16,0 18-1,-70 0-15</inkml:trace>
  <inkml:trace contextRef="#ctx0" brushRef="#br0" timeOffset="41167.99">24148 13441 0,'17'0'31,"1"0"-16,17 0-15,53 0 16,1 0 0</inkml:trace>
  <inkml:trace contextRef="#ctx0" brushRef="#br0" timeOffset="41515.6">24201 13864 0,'0'0'0,"17"0"0,1 0 16,-1-17-16,19 17 15,52-18 1,-18 0-1,-34 18-15</inkml:trace>
  <inkml:trace contextRef="#ctx0" brushRef="#br0" timeOffset="50366.35">1764 9790 0,'18'0'47,"-18"-18"-31,17 18-16,1 0 31,-1 0 32,36 18-48,-17-18 1,52 0-1,18 0 1,-53 0 0,52 0-1,-34 17 1,0-17 0,-54 0-16,54 18 15,52-1 16,-70-17-15,18 0 0,-36 18-1,-17-18 1,-1 0 0,18 0-1,18 0 1,-35 0-1,0 0 1,-1-18 15,-34 18 32</inkml:trace>
  <inkml:trace contextRef="#ctx0" brushRef="#br0" timeOffset="52753.45">353 15046 0,'-18'0'16,"36"0"-16,-54 0 0,54 18 16,0-18-1,-1 0 1,1 0-1,53-18 1,52-17 0,1-18-1,70-35 1,-18 17 0,-105 36-1,-54 35 1,-52 0-1</inkml:trace>
  <inkml:trace contextRef="#ctx0" brushRef="#br0" timeOffset="53436.41">529 15064 0,'0'0'0,"-17"0"16,34 17 15,1 1-15,-1 17-1,1 71 1,17 0 0,-17-53-16,17 88 15,18 53 1,-18 0 0,-17-35 15,0-54-16,17 37 1,-17-37 0,17-52-1,-35-17 1,18-36 0,-18 17-1,0 1 48,17-18-63,1-18 15,52-35 1,1 18 0,52-53-1,1 17 16,-54 18-15,-17 36 0,-35 17-1,-18 17 1</inkml:trace>
  <inkml:trace contextRef="#ctx0" brushRef="#br0" timeOffset="54220.85">317 14658 0,'0'-18'16,"0"36"-16,-17-36 15,-1 18-15,1 0 16,52 36 15,0 16-15,0 1-1,-17 0 1,0-35 0,-1-18-1,-34-18 1,-19-52 0,19 17-1,-1 18 1,36-18-1,17 0 1,36 53 0,17 35-1,-35 18 1,35 35 0,-88-70-16</inkml:trace>
  <inkml:trace contextRef="#ctx0" brushRef="#br0" timeOffset="55187.53">476 14182 0,'-35'-18'32,"17"18"-17,18 18 1,0-1-1,36 36 1,17 35 0,-36-52-1,-17-19-15,18 19 16,-18-54 15,0-17-15,-18-36-1,-17 18 1,17 18-16,1-18 16,-36-18-1,35 36 17,18 18-17,35 17 1,1 17-1,-36 18 1,0 18 0,-36-35-1,36 0-15</inkml:trace>
  <inkml:trace contextRef="#ctx0" brushRef="#br0" timeOffset="55754.72">564 14076 0,'0'0'0,"18"-18"0,-36 1 32,1 17-17,34 17 1,1 1-1,0 17 1,17 0 0,-35-17-16,18 17 15,17 1 1,0-36 0,-35-18 15,-17 0-31,17-17 15,0-36 1,0 36 0,0 18-1,-18 52 17,-17 0-1,35 0-16,-18-17-15,0 0 16,36-18 15,35-18-15,0 18 0,35 18-1,18 52 1,-89-35-16</inkml:trace>
  <inkml:trace contextRef="#ctx0" brushRef="#br0" timeOffset="57156.21">1482 13952 0,'0'-17'32,"0"34"15,17 1-32,-17 0 1,0-1-16,18 19 15,17 34 1,-17-35 0,-1-17-1,1 0 1,17-54 0,18-52-1,-17-53 1,-1 18-1,0-71 1,18 17 0,0 71 15,-18 71-15,1 35-1,-19 18 1,1 17-1,-18-17 1</inkml:trace>
  <inkml:trace contextRef="#ctx0" brushRef="#br0" timeOffset="69293.34">13088 13600 0,'-18'0'31,"36"0"-31,-36-18 0,36 18 31,0 18-31,-1 17 16,72 53-1,34 88 1,18 36 0,-70-71-1,-36-70 1,35 35-1,-17 17 1,-17-88 0,-36-52-16</inkml:trace>
  <inkml:trace contextRef="#ctx0" brushRef="#br0" timeOffset="69711.06">13423 13406 0,'0'0'0,"-17"0"31,-1 70-15,-17 89 15,-1-18-15,-17 106-1,18 0 1,18-35 0,17-71-1,0-106-15,-18 53 16,18-17-1,0-36 1,0-53 0,0 1-1,-18-19 1,18 1 0</inkml:trace>
  <inkml:trace contextRef="#ctx0" brushRef="#br0" timeOffset="71978.81">15998 12876 0,'0'0'0,"0"-17"16,-17 17 0,34 0 46,1 0-46,0 0-16,17-18 15,53 0 1,106-17 0,0 0-1,-53 0 1,-88 35 0,0-18-1,-53 36 95,0-1-95,0 1-15,0 52 16,18 36 15,-1 35-15,19 1-1,-19-54 1,1-35-16,0 17 16,-1 54-1,1-36 1,0-53-1,-18-17-15,0 17 16,0-17 0,-18-18 77,0 17-77,1-17-16,-19 18 16,-34 17-1,-89 18 1,-35-18 0,0 1-1,88-19 1,71-17-16,-18 18 15,0-18 1,35 0 0,18 18-1</inkml:trace>
  <inkml:trace contextRef="#ctx0" brushRef="#br0" timeOffset="72643.49">16140 13194 0,'-18'0'0,"53"-18"47,-17 18-47,52-35 16,54 17 15,-36-17-15,-53 35-16,54-18 15,-19 1 1,-35-1 0,-17 18-1</inkml:trace>
  <inkml:trace contextRef="#ctx0" brushRef="#br0" timeOffset="73065.6">16122 13617 0,'18'0'16,"-1"0"0,1 0-16,35-17 15,88-19 1,35 1 0,-52 0-1,-54 17 1,54-17-1,-18 0 1,-53 35 0,-71 0-1,-17 0 1</inkml:trace>
  <inkml:trace contextRef="#ctx0" brushRef="#br0" timeOffset="73695.41">16387 12471 0,'0'0'0,"-18"0"15,18 17 17,0 1-17,18 0-15,-18 35 16,17 17-1,1-52-15,-18 35 16,17-18 0,-17-17-1</inkml:trace>
  <inkml:trace contextRef="#ctx0" brushRef="#br0" timeOffset="73995.81">16334 12347 0,'0'-35'0,"-18"-36"15,36 177-15,-54-247 16,36 123-16,18 1 16,53 17-1,-19 0 1,1 35-1,-35 0 1,-36 36 0,-52-18-1,-1 0 1,18-53 0,36 0 15,17-18-31</inkml:trace>
  <inkml:trace contextRef="#ctx0" brushRef="#br0" timeOffset="74679.39">16581 12188 0,'0'0'0,"0"-17"16,0 34 31,0 1-32,17 35-15,1 18 16,-1-36 0,-17 35-16,18 1 31,0-18-16,-18-71 17,17-35-17,1-17 1,17-18 0,-17 35-1,-18 35-15,18 0 16,-1 18-1,1 53 1,-36 0 0,-17-18-1,0 18 1,-1-35 0,19-18 15,34 0 0,36 0-15,35 18-1,-17 17 1,-36-17 0,-17-18-16,35 35 15,-35-35 1,-18-18 31,-18 18-32</inkml:trace>
  <inkml:trace contextRef="#ctx0" brushRef="#br0" timeOffset="91688.36">29087 16651 0,'0'18'94,"0"-1"-79,0 1-15,-18 17 16,-17 53-1,-1 18 1,1-17 0,-18 16-1,-17 1 1,-1 0 0,36-53-1,-1-18-15,1 36 16,-53 17 15,-71 35-15,53-70-1,-88 53 1,18-35 0,-124-1-1,-17 1 1,52-54-1,53 1 1,71-36 0,-106-34-1,0-37 1,124 36 0,70 18-1,-35-53-15,0-53 16,17-36 15,-17 19-15,35 34-1,0-70 1,35-17 0,1-1-1,17 88 1,-18-34-1,0 52 1,1 0 0,-1 18-1,18 17 1,-17 18 0,17 36-1,0 34 32,0 1-47,0 17 31,0 18-15</inkml:trace>
  <inkml:trace contextRef="#ctx0" brushRef="#br0" timeOffset="92269.57">25224 16192 0,'0'0'0,"-18"36"16,0-19 15,1 1-16,-1 0 1,18-18 15,18 0-15,-1-18-16,36-53 16,-17 1-1,16-54 1,1-17-1,-17 53 1,-19 18 0,19 52-1,-19 36 1,1 17 0,35 53-1,0 18 1,17 0 15,-17 0-15,-35-54-1,17 1 1,-17-35 0,-18-36 15,0-17-16,-18 17-15</inkml:trace>
  <inkml:trace contextRef="#ctx0" brushRef="#br0" timeOffset="94110.77">26000 15117 0,'0'-18'0,"0"36"16,-18-71-16,-35-36 15,0 36 1,-70-35-1,-71 18 1,-36-1 0,54 54-1,-106-1 1,17 53 0,18 53 15,53 36-16,106-18 1,-35 52 0,70 1-1,53 0 1,53-53 0,105 70-1,72-35 1,70-53-1,-89-52 1,-87-36-16,70-18 16,88-52-1,-70-36 1,-71-53 0,-88 53-1,-18-70 16,-53 17-15,1 0 0,-19 89-1,-34-36 1,-54 18 0,1 35-1,-18 0 1,35 35-1,71 1 1,17 17 0,18-18 1062</inkml:trace>
  <inkml:trace contextRef="#ctx0" brushRef="#br0" timeOffset="97406.05">26723 12488 0,'0'-17'16,"18"17"15,-18-18-31,17 18 16,-17-18-1,53 18 1,35 0 0,89 0-1,70 0 16,-36 0-15,-87 0 0,-71-17-1,-71 17 1,0 0 0,-35 0-1,36 17 1,-1-17-16,18 18 15,0 35 1,35 53 0,1 17-1,-19-35 1,1 71 0,0 18 15,-18-19-16,0 1 1,0-71 0,17 0-1,-17-35 1,0-35 0,-35-18 15,-18-18-16,-70 1 1,17 17 0,35-18-16,-105 18 31,52 0-15,1 0-1,35 0 1,52 0-1,36-18 1</inkml:trace>
  <inkml:trace contextRef="#ctx0" brushRef="#br0" timeOffset="97788.03">26970 12788 0,'0'0'0,"0"-17"0,-18 17 16,1-18-1,34 18 17,18 0-17,1 0-15,52 0 16,106 0 0,-18 0-1,-87-18 1,-54 18-16,0 0 31,-53 0-15,1 0-16</inkml:trace>
  <inkml:trace contextRef="#ctx0" brushRef="#br0" timeOffset="98088.42">26882 13088 0,'0'0'0,"0"35"16,53-17 0,17 0-1,-17-18-15,53 0 16,70-18-1,1 0 1,-54 18 0,-70-17-1,-53 17 1,-18 17 0</inkml:trace>
  <inkml:trace contextRef="#ctx0" brushRef="#br0" timeOffset="101506.24">26123 14340 0,'-17'18'15,"17"0"1,-18-1 15,18 1-15,0-36 62,0 1-47,18-19-31,-1-17 16,18-17-1,18-54 1,18-17 0,-18 53-1,-18 35 1,36-35 0,35-53-1,17 17 1,0 19-1,-34 34 1,69-35 0,1 36-1,18-1 1,-19 1 0,-52 34-1,53 1 1,53 0 15,-71 17-15,-53 18-16,0 18 31,36-1-31,17 36 31,-53 0-15,35 18-1,-17 35 1,-18 17 0,1 36-1,-54-71 1,18 53 0,0 0-1,-18-17 1,0-18-1,-17-18 1,17 18 0,0-1-1,1 1 17,-1-18-17,-17-35 1,-1-17-1,-17-1 1,18-35 0,-18-18 46,-35 1-46,17-1-1,0 0-15</inkml:trace>
  <inkml:trace contextRef="#ctx0" brushRef="#br0" timeOffset="101839.16">28857 14499 0,'0'0'0,"35"18"31,18-18-15,36 17 0,-19 1-1,-35-18-15,36 35 16,52 1-1,1-1 1,-71-17 0,0-1-1,-36 1 17,-17-36-32</inkml:trace>
  <inkml:trace contextRef="#ctx0" brushRef="#br0" timeOffset="102274.16">29616 14340 0,'0'0'0,"0"-17"16,0 34 31,0 1-32,-18 0-15,-17 35 16,-1-18 15,36 0-31,-35 0 16,0 36-1,17 0 1,-17-19 0,35-34-1,-18 0 1,18-36 46,0 0-62,-17 18 16</inkml:trace>
  <inkml:trace contextRef="#ctx0" brushRef="#br0" timeOffset="127865.45">25929 8326 0,'18'0'32,"-36"0"15,-17 17-16,0-17-16,17 18-15,-17-1 16,-36 54 0,36 17-1,35-17 1,53 52 0,35 18-1,35 18 1,-52-53-1,35 70 1,-53 18 15,-53 0-15,-53 0 0,0-88-1,-53 35 1,-17-35-1,-19-18 1,72-52 0,-36-19-1,53-34 1,53-1 0,18 0-1,35 18 1,17 18-1,36 35 1,-18 35 0,-52 0 15,-1 71-15,-53 35-1,-35 18 1,18-71-1,35 35 1,35-17 0,54-36-1,34-52 1,-17-71 0,17-53-1,-87 18-15</inkml:trace>
  <inkml:trace contextRef="#ctx0" brushRef="#br0" timeOffset="128583.11">23389 10301 0,'0'0'0,"18"-18"16,-18-17-1,0 18-15,-18-19 16,-17 1-1,-53 17 1,17 18 0,-123 53-1,106 0 1,17 35 0,89-17-1,17-1 1,89 1-1,52 0 1,18-1 15,-88-35-15,-18 36 0,-105 0-1,-107-19 1,1-16-1,-107-1 1,54-35 0,70-35-1,53-1 1,53 19-16</inkml:trace>
  <inkml:trace contextRef="#ctx0" brushRef="#br0" timeOffset="129449.92">23865 10354 0,'36'-18'0,"-72"36"15,107-53-15,-36-1 16,1-16 0,-36 16-1,-106-17 1,35 53-1,-35 36 1,53 17 0,18 35-1,35 53 1,53 0 0,18-53-1,34 18 1,19-18-1,-1-70 1,1-71 15,-54-18-15,-34-87 0,-36-36-1,-71 17 1,-35 89-1,36 70 1,-18 36 0,35 70-1,35 36 1,36-36 0,70 71-1,18-1 1,35-17-1,-35-35 1,-71-53 15,0-18-15,-35-52-16</inkml:trace>
  <inkml:trace contextRef="#ctx0" brushRef="#br0" timeOffset="129983.42">24447 10248 0,'0'0'0,"0"-35"15,36 17 1,-1 36-1,53 52 1,36 36 15,-18 18-15,17-1 0,-70-52-1,-18-1 1,-17-17-1,-36-88 17,1 17-17,-1 1 1,18-1 0,18 18 15,-1 0-31,54-18 15,-36 18 1,141 0 0,-52-17-1,35 17 1,-106 0 0,-71-18-1,-17 1-15</inkml:trace>
  <inkml:trace contextRef="#ctx0" brushRef="#br0" timeOffset="130385.19">23089 10213 0,'0'0'16,"0"18"-16,53-1 15,124 1 1,34 35-1,354 70 1,-230-35 0,123 18-1,-228-53 1,-36 18 0,-159-54-1,-123-52 1,0 0-1</inkml:trace>
  <inkml:trace contextRef="#ctx0" brushRef="#br0" timeOffset="130619.74">24959 10107 0,'0'0'15,"18"-18"-15,-54 54 16,-34-1 0,-1 0-16,-246 142 31,-36-1-31,141-70 16,-299 123-16,-406 142 15,599-248 1</inkml:trace>
  <inkml:trace contextRef="#ctx0" brushRef="#br0" timeOffset="134652.23">9102 2558 0,'0'0'0,"17"0"32,1 0-32,35 0 15,17 0 1,-17-18-16,18 18 16,88-18 15,-106 18-16,-18 0 1,-35 18-16</inkml:trace>
  <inkml:trace contextRef="#ctx0" brushRef="#br0" timeOffset="134918.15">9296 2699 0,'17'0'16,"19"-18"-1,-19 18 1,54-18-1,52 1 1,-35 17 0,-17 0-16</inkml:trace>
  <inkml:trace contextRef="#ctx0" brushRef="#br0" timeOffset="142955.26">5627 5891 0,'0'-17'31,"17"34"16,72 19-15,-36-1-32,70 0 31,18 18-16,18-18 1,-36-35 0,-70 0-16,88-17 15,36-19 1,-1 1 0,-52 0-1,-54 0 1,36-1-1,-18-17 1,0 1 0,-70-1 15,0 35-31,-1-53 0,-17-34 31,-35-72-15,0 89-1,-1 0 1,-52-18 0,-18 0-1,-35 36 1,53 17 0,-53 0-1,18 17 1,-19 36-1,54 0 1,-70 36 0,-19 34-1,1 1 1,17-1 15,18 36-15,17-18-1,54 18 1,52-53 0,18 35-1,0-17 1,35 17 0,1 18-1,-19-18 1,1-17-1,35-1 1,18-17 0,34-18-1,36 1 17,-35-36-17,71 0 1,-19-18-1,-34 0 1,-54 1 0,-17-1-1,-35 1 1,-36 17 0</inkml:trace>
  <inkml:trace contextRef="#ctx0" brushRef="#br0" timeOffset="144838.51">4798 8043 0,'17'0'31,"1"0"-31,17 0 16,1 0-1,34 0 1,18-17 0,-35-1-1,-35 18-15,17 0 32,-17 0-32</inkml:trace>
  <inkml:trace contextRef="#ctx0" brushRef="#br0" timeOffset="145222.84">4939 8237 0,'18'0'47,"-1"0"-31,36-17-1,0-1 1,35 0 0,-17 1-1,-36 17-15,-17 0 16,-1 0-16,1 0 16</inkml:trace>
  <inkml:trace contextRef="#ctx0" brushRef="#br0" timeOffset="152128.79">6914 7691 0,'0'0'0,"0"-18"16,-35 18 0,18-18-1,-1 1 1,36 17-1,-1 17 1,18 19 0,-17-19-16,17 54 15,54 35 1,-37 35 0,1 0-1,-17-35 1,-36 70-1,-36-35 17,-17-17-17,1-36 1,16-71 0,1 1-1,0-18 1,17-18-1</inkml:trace>
  <inkml:trace contextRef="#ctx0" brushRef="#br0" timeOffset="152475.1">6809 8714 0,'0'0'0,"0"-18"0,-18 18 31,18 18-15,0-1-1,0 1 1,0 0-16,0 52 16,18-35-1,-1 18 1,1-35-1,17-18 1,36-35 0,-18-1-1,0 1 1,-18 35 0,-18 0-1</inkml:trace>
  <inkml:trace contextRef="#ctx0" brushRef="#br0" timeOffset="153075.63">6597 9454 0,'0'0'15,"0"-35"-15,-18 0 16,18 0-1,0 17 1,0 0 0,-35 18-1,-36 18 1,1 17 0,-36 36-1,36-1 1,87 19-1,36-72 1,35 1 0,71-18-1,-53 17 1,-36 1 0,-87 35-1,-54 0 1,-70 17-1,-18 1 17,36-71-17,70-18 1,35-35-16</inkml:trace>
  <inkml:trace contextRef="#ctx0" brushRef="#br0" timeOffset="153592.31">7038 9331 0,'0'0'0,"0"-18"16,-18 18-16,1-17 15,-19 17 17,1 17-17,-18 36 1,0 0 0,36 35-1,34-35 1,54 35-1,-1-17 1,19-53 0,-54-36-1,-18 18-15,19-35 16,-36-53 0,-36-36-1,-16 18 1,-19 53-1,0 18 17,1 53-17,17 35 1,35-18 0</inkml:trace>
  <inkml:trace contextRef="#ctx0" brushRef="#br0" timeOffset="153908.62">6967 9560 0,'0'0'0,"0"-35"15,18 53 17,0-1-17,-1 36 1,19 35 0,-19-52-16,18 17 15,1 17 1,-1-35-1,-17-17 1,-18-36 0</inkml:trace>
  <inkml:trace contextRef="#ctx0" brushRef="#br0" timeOffset="154275.68">7161 9278 0,'0'0'0,"0"18"31,18-1-15,0 1-1,17 17 1,18 18-1,-18 0 1,0 0 0,-17-18-1,-18-17 1,53-18 0,18 0-1,52-35 1,-35 17-1,-53 18 1,18 0-16</inkml:trace>
  <inkml:trace contextRef="#ctx0" brushRef="#br0" timeOffset="162445.49">3863 10689 0,'0'-17'16,"0"34"-16,-18-52 16,18 17-16,18 18 15,17 18 16,71 35-15,70 53 0,-17-1-1,-53-52-15,106 53 16,158 53 0,71-53-1,88-36 1,-123-34-1,229-1 1,0-17 0,18-1-1,-212-34 1,246-36 0,248-88 15,-476 52-16,194-69 1,-71-1 0,-283 71-1,125-53 1,-248 52 0,-123 36-1,-18 18 1,-35-18-1,-17 36 1,-1-1 0,-17 18-1,17 0 1</inkml:trace>
  <inkml:trace contextRef="#ctx0" brushRef="#br0" timeOffset="162779.37">12788 10266 0,'0'0'0,"0"-18"0,18 18 63,-1 18-48,19-18-15,34 17 16,-17 1 0,-18 0-16,18-1 15,0 36 1,-35 35 0,-53-35 15,-54 53-16,19 18 1,35-36-16</inkml:trace>
  <inkml:trace contextRef="#ctx0" brushRef="#br0" timeOffset="163678.97">17216 10724 0,'35'-17'31,"18"34"-15,-18 1-16,71 17 15,141 89 1,70 35-1,71-1 1,-123-52 0,194 18-1,52-54 1,18-70 0,-176-35 15,159-89-16,-89-17 1,-70-17 0,-36-19-1,-246 124 1,-36 0 0,-35 36-1,-18-1 1,1 18-1,-1 0 1,0-18 15</inkml:trace>
  <inkml:trace contextRef="#ctx0" brushRef="#br0" timeOffset="164046.24">21855 10583 0,'0'0'0,"0"-17"15,-18 17 1,36 0 15,-1 17-15,1-17-16,52 18 15,19 0 1,16-1 0,-34 1-1,-53-18 1,-1 53 15,1 17-15,-18 54-1,0-54 1,-35 54 0,-1-89-16</inkml:trace>
  <inkml:trace contextRef="#ctx0" brushRef="#br0" timeOffset="164447.25">19526 11148 0,'-53'-18'15,"106"36"-15,-123-54 0,70 19 16,17 34 0,89 36-1,71 89 1,69 16-1,-69-52 1,52 35 0,-70-53-1,-124-70 1</inkml:trace>
  <inkml:trace contextRef="#ctx0" brushRef="#br0" timeOffset="164646.17">20302 11007 0,'0'0'0,"-17"17"16,-54 89 0,-70 71-1,0-36 1,-141 106-1,35-89 1</inkml:trace>
  <inkml:trace contextRef="#ctx0" brushRef="#br0" timeOffset="165400.24">9842 10795 0,'0'0'0,"0"18"16,0 35-1,0-18-15,71 53 16,88 88 0,52 36-1,-69-88 1,34 17-1,-70-71 1</inkml:trace>
  <inkml:trace contextRef="#ctx0" brushRef="#br0" timeOffset="165613.24">10636 11148 0,'0'0'0,"-17"-18"16,-72 71 0,-34 106-1,-1 0 1,54-71-16,-54 106 16,-70 106-1,141-212-15</inkml:trace>
  <inkml:trace contextRef="#ctx0" brushRef="#br0" timeOffset="166930.95">8061 4851 0,'0'0'0,"-18"0"0,1 0 16,-1 0-16,0 0 15,36 53 16,70 52-15,18 1 0,141 71-1,106-19 1,88-34 0,-124-54-1,-140-52-15,175 35 16,178 0-1,-72 0 1,-70-18 0,-141-35-1,124-53 1,-1-35 15,-17-18-15,-71-35-1,-88-18 1,-70 36 0,52-54-1,0 36 1,-70 53 0,0 18-1,-53 34 1,-53 19 15,-18 17-15,1 0-1</inkml:trace>
  <inkml:trace contextRef="#ctx0" brushRef="#br0" timeOffset="167297.5">13582 4604 0,'0'0'0,"-18"0"16,18-18-1,36 18 1,-1-18-1,71 18 1,17 0 0,1-17-1,-54 17 17,-35 0-17,-17 53 1,0 0-1,-1 52 1,-34 54 0,-19-35-1</inkml:trace>
  <inkml:trace contextRef="#ctx0" brushRef="#br0" timeOffset="171633.18">18486 5045 0,'0'0'0,"0"-18"0,0-17 15,-53 0 17,17 17-17,19 18-15,-54-18 16,-52 36-1,17 17 1,-71 18 0,72-18-1,34 1-15,-17 17 16,0 52 0,-18 54 15,88-88-16,18 17-15,0-53 16,18 36-16,52 35 16,54-18 15,-36-35-15,88 17-1,54-35 1,52-35-1,18-17 1,-106-18 0,70-18-1,-70 0 1,-52-18 0,-72 18-1,1-35 1,-54-35-1,-17-1 1,-53-17 15,1 35-15,-37 0 0,-52 18-1,-35 18 1,35 34-1,-71 1 1,36 17 0,17 18-1,53 36 1,53-19 0,0 19-1,18-19 1,17 1-1</inkml:trace>
  <inkml:trace contextRef="#ctx0" brushRef="#br0" timeOffset="176449.97">20373 4198 0,'0'0'0,"53"35"16,88 71 0,71 18-1,-36-36 1,106 88-1,53 18 1,36 0 0,-124-70-1,194 70 1,35-53 0,0-35-1,0-36 1,-158-34-1,317-36 17,-318-36-17,142-17 1,-36-52 0,-176 16-1,0-52 1,-88 18-1,-53 17 1,-71 35 0,0-17-1,-17 35 1,17 0 0,-35 36-1,18 17 1,-18-18-16,0 0 78</inkml:trace>
  <inkml:trace contextRef="#ctx0" brushRef="#br0" timeOffset="177006.19">26776 4674 0,'17'0'47,"1"0"-32,35 0 1,53-35 0,-36 17-1,-34 1-15,17-1 16,17-17-1,-35 0 1,-17 35 15,-18 17-15,18 54 0,-1 17-1,1-18 1,-18-34-16,18 34 31,-1 19-15,1-19-1,0-35 1,-18-17 0</inkml:trace>
  <inkml:trace contextRef="#ctx0" brushRef="#br0" timeOffset="180568.48">30568 5680 0,'0'0'0,"53"0"15,71 0 1,-36 17-1,18 1 1,-36-18 0,-35 0-1</inkml:trace>
  <inkml:trace contextRef="#ctx0" brushRef="#br0" timeOffset="180901.97">30533 5874 0,'35'0'0,"18"-18"16,-141 36-16,247-36 15,-124 18 1,35 0-16,-34 0 16,34 0-1,-17 0-15,-17 0 31</inkml:trace>
  <inkml:trace contextRef="#ctx0" brushRef="#br0" timeOffset="-195304.08">8237 16069 0,'0'0'0,"-88"71"16,-141 105 0,-177-35-1,36-88 1,193-18-1,-34 1 1,122-36 0,107 0-1,35-18 1</inkml:trace>
  <inkml:trace contextRef="#ctx0" brushRef="#br0" timeOffset="-194973.58">6985 16192 0,'18'-105'32,"-36"210"-32,36-228 15,-36 123 1,-35 53-1,-35 53 1,-18 17 0,35-35-1,54-52-15,17 52 16,106 53 15,105-53-15,-34-35-16,17-18 15,-106 1 1</inkml:trace>
  <inkml:trace contextRef="#ctx0" brushRef="#br0" timeOffset="-194373.39">12294 16087 0,'0'0'16,"0"-18"-16,18 18 16,0 18-16,34 35 31,1-1-31,89 72 15,16-18 1,160 17 0,87-35-1,-16-35 17,-37-53-17,-158-17 1,0-54-1</inkml:trace>
  <inkml:trace contextRef="#ctx0" brushRef="#br0" timeOffset="-194106.77">14376 16263 0,'0'0'0,"17"18"47,19-1-47,17 36 32,-18-35-32,35 52 15,19 54 1,-54 17-1,-88-53-15</inkml:trace>
  <inkml:trace contextRef="#ctx0" brushRef="#br0" timeOffset="-193389.75">19279 16651 0,'71'35'16,"-142"-70"-16,212 106 0,18-1 16,194 54-1,-88-1 1,211 36 0,53 0-1,-18-18 1,-193-88-1,105 0 1,-105-53 0,-89-53-1,-123-18 17,-88 18-17,-36-17-15</inkml:trace>
  <inkml:trace contextRef="#ctx0" brushRef="#br0" timeOffset="-193139.12">22754 17180 0,'35'0'31,"1"18"-16,34 35 1,1 53 0,-36-36-1,-35-35 1,-18 54 0,-105 17-1,-18-54-15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01193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381122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2/NodeJS/newnodeproject/index.j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2/NodeJS/FirstMicroService/index.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hyperlink" Target="https://github.com/soyuztechnologies/CAPM_XSA_Training/blob/master/Day%202/NodeJS/VendorMicroService/index.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pixabay.com/en/user-person-people-profile-account-1633249/"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3/myfirstservice.js.txt" TargetMode="External"/><Relationship Id="rId4" Type="http://schemas.openxmlformats.org/officeDocument/2006/relationships/hyperlink" Target="https://github.com/soyuztechnologies/CAPM_XSA_Training/blob/master/Day%203/myfirstservice.cds.tx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sv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github.com/signup?source=login" TargetMode="External"/><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10" Type="http://schemas.openxmlformats.org/officeDocument/2006/relationships/image" Target="../media/image2.png"/><Relationship Id="rId4" Type="http://schemas.openxmlformats.org/officeDocument/2006/relationships/image" Target="../media/image51.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6.jpg"/><Relationship Id="rId7" Type="http://schemas.openxmlformats.org/officeDocument/2006/relationships/image" Target="../media/image5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2.png"/><Relationship Id="rId7" Type="http://schemas.openxmlformats.org/officeDocument/2006/relationships/hyperlink" Target="https://github.com/soyuztechnologies/CAPM_XSA_Training/blob/master/Day%202/JSFunctionBasics/NewSyntaxAndGlogalVariable/FunctionBasic.j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SFunctionBasics/BasicReusableFunction/reuse.js" TargetMode="External"/><Relationship Id="rId5" Type="http://schemas.openxmlformats.org/officeDocument/2006/relationships/hyperlink" Target="https://github.com/soyuztechnologies/CAPM_XSA_Training/blob/master/Day%202/JSFunctionBasics/BasicReusableFunction/FunctionBasic.js" TargetMode="External"/><Relationship Id="rId4" Type="http://schemas.openxmlformats.org/officeDocument/2006/relationships/hyperlink" Target="https://github.com/soyuztechnologies/CAPM_XSA_Training/blob/master/Day%202/JSFunctionBasics/BasicNamedFunction/FunctionBasic.js"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AsyncFunctionsInJS/PromiseUsingUtilModule/AsyncFunction.js" TargetMode="External"/><Relationship Id="rId5" Type="http://schemas.openxmlformats.org/officeDocument/2006/relationships/hyperlink" Target="https://github.com/soyuztechnologies/CAPM_XSA_Training/blob/master/Day%202/AsyncFunctionsInJS/AsyncUsingPromise/AsyncFunction.js" TargetMode="External"/><Relationship Id="rId4" Type="http://schemas.openxmlformats.org/officeDocument/2006/relationships/hyperlink" Target="https://github.com/soyuztechnologies/CAPM_XSA_Training/blob/master/Day%202/AsyncFunctionsInJS/AsyncUsingCallBack/AsyncFunction.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2/ConceptOfEvents/UseofEventinRealLife/EventConcept.js" TargetMode="External"/><Relationship Id="rId4" Type="http://schemas.openxmlformats.org/officeDocument/2006/relationships/hyperlink" Target="https://github.com/soyuztechnologies/CAPM_XSA_Training/blob/master/Day%202/ConceptOfEvents/SimpleEvent/EventConcept.j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As we mentioned that our starting file will be </a:t>
            </a:r>
            <a:r>
              <a:rPr lang="en-US" b="1" dirty="0"/>
              <a:t>index.js</a:t>
            </a:r>
            <a:r>
              <a:rPr lang="en-US" dirty="0"/>
              <a:t>. So now we have to create a new file named </a:t>
            </a:r>
            <a:r>
              <a:rPr lang="en-US" b="1" dirty="0"/>
              <a:t>index.js.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moduleName --save  OR npm install moduleName </a:t>
            </a:r>
            <a:r>
              <a:rPr lang="en-US" i="1" dirty="0"/>
              <a:t>--save-dev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a:p>
            <a:pPr marL="342900" indent="-342900" algn="just">
              <a:buAutoNum type="arabicPeriod"/>
            </a:pPr>
            <a:endParaRPr lang="en-US" dirty="0"/>
          </a:p>
          <a:p>
            <a:pPr algn="just"/>
            <a:endParaRPr lang="en-US" dirty="0"/>
          </a:p>
          <a:p>
            <a:pPr algn="just"/>
            <a:r>
              <a:rPr lang="en-US" b="1" dirty="0"/>
              <a:t>Exercise:</a:t>
            </a:r>
            <a:r>
              <a:rPr lang="en-US" dirty="0"/>
              <a:t> In this exercise we will create our first NodeJS project following the above steps.</a:t>
            </a:r>
          </a:p>
          <a:p>
            <a:pPr marL="285750" indent="-285750" algn="just">
              <a:buFontTx/>
              <a:buChar char="-"/>
            </a:pPr>
            <a:r>
              <a:rPr lang="en-US" dirty="0">
                <a:hlinkClick r:id="rId4"/>
              </a:rPr>
              <a:t>index.js </a:t>
            </a:r>
            <a:endParaRPr lang="en-US" dirty="0"/>
          </a:p>
          <a:p>
            <a:pPr algn="just"/>
            <a:endParaRPr lang="en-US" dirty="0"/>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Phase 2 – Create a webserver and microservice using ‘express’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Install express module and add that as dependency also to our project </a:t>
            </a:r>
            <a:r>
              <a:rPr lang="en-US" b="1" dirty="0">
                <a:solidFill>
                  <a:prstClr val="black"/>
                </a:solidFill>
                <a:latin typeface="Calibri"/>
              </a:rPr>
              <a:t>npm install express –save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You can check package.json and you will find dependencies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Use express module to create web server (refer index.js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588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In this exercise we will create a simple microservice using the NodeJS and express server module.</a:t>
            </a:r>
          </a:p>
          <a:p>
            <a:endParaRPr lang="en-US" dirty="0"/>
          </a:p>
          <a:p>
            <a:r>
              <a:rPr lang="en-US" dirty="0"/>
              <a:t>Part 1: Creating a Simple NodeJS app with express server</a:t>
            </a:r>
          </a:p>
          <a:p>
            <a:pPr marL="285750" indent="-285750">
              <a:buFontTx/>
              <a:buChar char="-"/>
            </a:pPr>
            <a:r>
              <a:rPr lang="en-US" dirty="0">
                <a:hlinkClick r:id="rId3"/>
              </a:rPr>
              <a:t>index.js</a:t>
            </a:r>
            <a:endParaRPr lang="en-US" dirty="0"/>
          </a:p>
          <a:p>
            <a:pPr marL="285750" indent="-285750">
              <a:buFontTx/>
              <a:buChar char="-"/>
            </a:pPr>
            <a:endParaRPr lang="en-US" dirty="0"/>
          </a:p>
          <a:p>
            <a:r>
              <a:rPr lang="en-US" dirty="0"/>
              <a:t>Part 2: Creating a Microservice which return a JSON data</a:t>
            </a:r>
          </a:p>
          <a:p>
            <a:pPr marL="285750" indent="-285750">
              <a:buFontTx/>
              <a:buChar char="-"/>
            </a:pPr>
            <a:r>
              <a:rPr lang="en-US" dirty="0">
                <a:hlinkClick r:id="rId4"/>
              </a:rPr>
              <a:t>index.js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Colourful illustration of programmer working Free Vector">
            <a:extLst>
              <a:ext uri="{FF2B5EF4-FFF2-40B4-BE49-F238E27FC236}">
                <a16:creationId xmlns:a16="http://schemas.microsoft.com/office/drawing/2014/main" id="{998AAA7F-17A5-4CFB-9C3D-2BEADB236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282"/>
          <a:stretch/>
        </p:blipFill>
        <p:spPr bwMode="auto">
          <a:xfrm>
            <a:off x="7385537" y="2399854"/>
            <a:ext cx="4353489" cy="3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54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3875559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915556-1532-4997-AD2A-249D76DD01D9}"/>
              </a:ext>
            </a:extLst>
          </p:cNvPr>
          <p:cNvSpPr/>
          <p:nvPr/>
        </p:nvSpPr>
        <p:spPr>
          <a:xfrm>
            <a:off x="743526" y="4359563"/>
            <a:ext cx="1597891" cy="1995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endParaRPr lang="en-US" dirty="0"/>
          </a:p>
          <a:p>
            <a:pPr algn="ctr"/>
            <a:r>
              <a:rPr lang="en-US" strike="sngStrike" dirty="0"/>
              <a:t>5rex</a:t>
            </a:r>
          </a:p>
        </p:txBody>
      </p:sp>
      <p:sp>
        <p:nvSpPr>
          <p:cNvPr id="3" name="Rectangle 2">
            <a:extLst>
              <a:ext uri="{FF2B5EF4-FFF2-40B4-BE49-F238E27FC236}">
                <a16:creationId xmlns:a16="http://schemas.microsoft.com/office/drawing/2014/main" id="{4B1B9F92-81C2-4C23-A33C-0646EFB666FA}"/>
              </a:ext>
            </a:extLst>
          </p:cNvPr>
          <p:cNvSpPr/>
          <p:nvPr/>
        </p:nvSpPr>
        <p:spPr>
          <a:xfrm>
            <a:off x="5555673" y="4350327"/>
            <a:ext cx="1597891" cy="1995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a:p>
            <a:pPr algn="ctr"/>
            <a:endParaRPr lang="en-US" dirty="0"/>
          </a:p>
          <a:p>
            <a:pPr algn="ctr"/>
            <a:r>
              <a:rPr lang="en-US" dirty="0"/>
              <a:t>0rec</a:t>
            </a:r>
          </a:p>
        </p:txBody>
      </p:sp>
      <p:sp>
        <p:nvSpPr>
          <p:cNvPr id="4" name="Rectangle 3">
            <a:extLst>
              <a:ext uri="{FF2B5EF4-FFF2-40B4-BE49-F238E27FC236}">
                <a16:creationId xmlns:a16="http://schemas.microsoft.com/office/drawing/2014/main" id="{B18756C3-630A-4821-AC30-7579078D30AB}"/>
              </a:ext>
            </a:extLst>
          </p:cNvPr>
          <p:cNvSpPr/>
          <p:nvPr/>
        </p:nvSpPr>
        <p:spPr>
          <a:xfrm>
            <a:off x="10012218" y="4581235"/>
            <a:ext cx="1597891" cy="1995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a:p>
            <a:pPr algn="ctr"/>
            <a:endParaRPr lang="en-US" dirty="0"/>
          </a:p>
          <a:p>
            <a:pPr algn="ctr"/>
            <a:r>
              <a:rPr lang="en-US" dirty="0"/>
              <a:t>10rec</a:t>
            </a:r>
          </a:p>
        </p:txBody>
      </p:sp>
      <p:sp>
        <p:nvSpPr>
          <p:cNvPr id="5" name="TextBox 4">
            <a:extLst>
              <a:ext uri="{FF2B5EF4-FFF2-40B4-BE49-F238E27FC236}">
                <a16:creationId xmlns:a16="http://schemas.microsoft.com/office/drawing/2014/main" id="{30F1A1F5-F48A-4095-BF62-46A2524A2B9F}"/>
              </a:ext>
            </a:extLst>
          </p:cNvPr>
          <p:cNvSpPr txBox="1"/>
          <p:nvPr/>
        </p:nvSpPr>
        <p:spPr>
          <a:xfrm>
            <a:off x="353291" y="2960346"/>
            <a:ext cx="2807855" cy="1477328"/>
          </a:xfrm>
          <a:prstGeom prst="rect">
            <a:avLst/>
          </a:prstGeom>
          <a:noFill/>
        </p:spPr>
        <p:txBody>
          <a:bodyPr wrap="square" rtlCol="0">
            <a:spAutoFit/>
          </a:bodyPr>
          <a:lstStyle/>
          <a:p>
            <a:r>
              <a:rPr lang="en-US" dirty="0"/>
              <a:t>ALTER TABLE emp</a:t>
            </a:r>
          </a:p>
          <a:p>
            <a:r>
              <a:rPr lang="en-US" dirty="0"/>
              <a:t>Name pk</a:t>
            </a:r>
          </a:p>
          <a:p>
            <a:r>
              <a:rPr lang="en-US" dirty="0"/>
              <a:t>ID pk</a:t>
            </a:r>
          </a:p>
          <a:p>
            <a:r>
              <a:rPr lang="en-US" dirty="0"/>
              <a:t>Sal</a:t>
            </a:r>
          </a:p>
          <a:p>
            <a:r>
              <a:rPr lang="en-US" dirty="0" err="1"/>
              <a:t>curr</a:t>
            </a:r>
            <a:endParaRPr lang="en-US" dirty="0"/>
          </a:p>
        </p:txBody>
      </p:sp>
      <p:sp>
        <p:nvSpPr>
          <p:cNvPr id="6" name="TextBox 5">
            <a:extLst>
              <a:ext uri="{FF2B5EF4-FFF2-40B4-BE49-F238E27FC236}">
                <a16:creationId xmlns:a16="http://schemas.microsoft.com/office/drawing/2014/main" id="{503C7BF7-D9BB-4030-859D-60560DE03835}"/>
              </a:ext>
            </a:extLst>
          </p:cNvPr>
          <p:cNvSpPr txBox="1"/>
          <p:nvPr/>
        </p:nvSpPr>
        <p:spPr>
          <a:xfrm>
            <a:off x="5112326" y="2960346"/>
            <a:ext cx="2807855" cy="1477328"/>
          </a:xfrm>
          <a:prstGeom prst="rect">
            <a:avLst/>
          </a:prstGeom>
          <a:noFill/>
        </p:spPr>
        <p:txBody>
          <a:bodyPr wrap="square" rtlCol="0">
            <a:spAutoFit/>
          </a:bodyPr>
          <a:lstStyle/>
          <a:p>
            <a:r>
              <a:rPr lang="en-US" dirty="0"/>
              <a:t>ALTER TABLE emp</a:t>
            </a:r>
          </a:p>
          <a:p>
            <a:r>
              <a:rPr lang="en-US" dirty="0"/>
              <a:t>Name pk</a:t>
            </a:r>
          </a:p>
          <a:p>
            <a:r>
              <a:rPr lang="en-US" dirty="0"/>
              <a:t>ID pk</a:t>
            </a:r>
          </a:p>
          <a:p>
            <a:r>
              <a:rPr lang="en-US" dirty="0"/>
              <a:t>Sal</a:t>
            </a:r>
          </a:p>
          <a:p>
            <a:r>
              <a:rPr lang="en-US" dirty="0" err="1"/>
              <a:t>curr</a:t>
            </a:r>
            <a:endParaRPr lang="en-US" dirty="0"/>
          </a:p>
        </p:txBody>
      </p:sp>
      <p:sp>
        <p:nvSpPr>
          <p:cNvPr id="7" name="TextBox 6">
            <a:extLst>
              <a:ext uri="{FF2B5EF4-FFF2-40B4-BE49-F238E27FC236}">
                <a16:creationId xmlns:a16="http://schemas.microsoft.com/office/drawing/2014/main" id="{30995272-DA37-4BEF-9FC4-98D6927498FF}"/>
              </a:ext>
            </a:extLst>
          </p:cNvPr>
          <p:cNvSpPr txBox="1"/>
          <p:nvPr/>
        </p:nvSpPr>
        <p:spPr>
          <a:xfrm>
            <a:off x="9548091" y="2882235"/>
            <a:ext cx="2807855" cy="1477328"/>
          </a:xfrm>
          <a:prstGeom prst="rect">
            <a:avLst/>
          </a:prstGeom>
          <a:noFill/>
        </p:spPr>
        <p:txBody>
          <a:bodyPr wrap="square" rtlCol="0">
            <a:spAutoFit/>
          </a:bodyPr>
          <a:lstStyle/>
          <a:p>
            <a:r>
              <a:rPr lang="en-US" dirty="0"/>
              <a:t>ALTER TABLE emp</a:t>
            </a:r>
          </a:p>
          <a:p>
            <a:r>
              <a:rPr lang="en-US" dirty="0"/>
              <a:t>Name pk</a:t>
            </a:r>
          </a:p>
          <a:p>
            <a:r>
              <a:rPr lang="en-US" dirty="0"/>
              <a:t>ID pk</a:t>
            </a:r>
          </a:p>
          <a:p>
            <a:r>
              <a:rPr lang="en-US" dirty="0"/>
              <a:t>Sal</a:t>
            </a:r>
          </a:p>
          <a:p>
            <a:r>
              <a:rPr lang="en-US" dirty="0" err="1"/>
              <a:t>curr</a:t>
            </a:r>
            <a:endParaRPr lang="en-US" dirty="0"/>
          </a:p>
        </p:txBody>
      </p:sp>
      <p:sp>
        <p:nvSpPr>
          <p:cNvPr id="8" name="Rectangle 7">
            <a:extLst>
              <a:ext uri="{FF2B5EF4-FFF2-40B4-BE49-F238E27FC236}">
                <a16:creationId xmlns:a16="http://schemas.microsoft.com/office/drawing/2014/main" id="{F43A30D8-90DA-40FE-88D2-59EAB6CCC7B8}"/>
              </a:ext>
            </a:extLst>
          </p:cNvPr>
          <p:cNvSpPr/>
          <p:nvPr/>
        </p:nvSpPr>
        <p:spPr>
          <a:xfrm>
            <a:off x="8552873" y="5135418"/>
            <a:ext cx="877454" cy="720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9" name="Arrow: Curved Left 8">
            <a:extLst>
              <a:ext uri="{FF2B5EF4-FFF2-40B4-BE49-F238E27FC236}">
                <a16:creationId xmlns:a16="http://schemas.microsoft.com/office/drawing/2014/main" id="{45AC5BCF-BEC2-4DF6-9146-79DB4C62CCB1}"/>
              </a:ext>
            </a:extLst>
          </p:cNvPr>
          <p:cNvSpPr/>
          <p:nvPr/>
        </p:nvSpPr>
        <p:spPr>
          <a:xfrm rot="5119209">
            <a:off x="9369429" y="5579214"/>
            <a:ext cx="951346" cy="163483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Right 9">
            <a:extLst>
              <a:ext uri="{FF2B5EF4-FFF2-40B4-BE49-F238E27FC236}">
                <a16:creationId xmlns:a16="http://schemas.microsoft.com/office/drawing/2014/main" id="{0419583A-B25D-416D-9A7D-A5C3EE049190}"/>
              </a:ext>
            </a:extLst>
          </p:cNvPr>
          <p:cNvSpPr/>
          <p:nvPr/>
        </p:nvSpPr>
        <p:spPr>
          <a:xfrm rot="15922399" flipH="1">
            <a:off x="9801490" y="4295359"/>
            <a:ext cx="421456" cy="12099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croll: Vertical 10">
            <a:extLst>
              <a:ext uri="{FF2B5EF4-FFF2-40B4-BE49-F238E27FC236}">
                <a16:creationId xmlns:a16="http://schemas.microsoft.com/office/drawing/2014/main" id="{FA334210-011C-4486-9D71-B811FF071585}"/>
              </a:ext>
            </a:extLst>
          </p:cNvPr>
          <p:cNvSpPr/>
          <p:nvPr/>
        </p:nvSpPr>
        <p:spPr>
          <a:xfrm>
            <a:off x="743526" y="4495"/>
            <a:ext cx="1764145" cy="15424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Key name,</a:t>
            </a:r>
          </a:p>
          <a:p>
            <a:pPr algn="ctr"/>
            <a:r>
              <a:rPr lang="en-US" dirty="0"/>
              <a:t>Key id</a:t>
            </a:r>
          </a:p>
          <a:p>
            <a:pPr algn="ctr"/>
            <a:r>
              <a:rPr lang="en-US" dirty="0"/>
              <a:t>Sal, </a:t>
            </a:r>
            <a:r>
              <a:rPr lang="en-US" dirty="0" err="1"/>
              <a:t>curr</a:t>
            </a:r>
            <a:endParaRPr lang="en-US" dirty="0"/>
          </a:p>
          <a:p>
            <a:pPr algn="ctr"/>
            <a:r>
              <a:rPr lang="en-US" dirty="0"/>
              <a:t>}</a:t>
            </a:r>
          </a:p>
        </p:txBody>
      </p:sp>
      <p:sp>
        <p:nvSpPr>
          <p:cNvPr id="12" name="TextBox 11">
            <a:extLst>
              <a:ext uri="{FF2B5EF4-FFF2-40B4-BE49-F238E27FC236}">
                <a16:creationId xmlns:a16="http://schemas.microsoft.com/office/drawing/2014/main" id="{62985DDE-6EF3-4EC6-92C0-55420C6748C4}"/>
              </a:ext>
            </a:extLst>
          </p:cNvPr>
          <p:cNvSpPr txBox="1"/>
          <p:nvPr/>
        </p:nvSpPr>
        <p:spPr>
          <a:xfrm>
            <a:off x="2567709" y="591066"/>
            <a:ext cx="2133600" cy="923330"/>
          </a:xfrm>
          <a:prstGeom prst="rect">
            <a:avLst/>
          </a:prstGeom>
          <a:noFill/>
        </p:spPr>
        <p:txBody>
          <a:bodyPr wrap="square" rtlCol="0">
            <a:spAutoFit/>
          </a:bodyPr>
          <a:lstStyle/>
          <a:p>
            <a:r>
              <a:rPr lang="en-US" dirty="0"/>
              <a:t>Design time object</a:t>
            </a:r>
          </a:p>
          <a:p>
            <a:r>
              <a:rPr lang="en-US" dirty="0"/>
              <a:t>Package</a:t>
            </a:r>
          </a:p>
          <a:p>
            <a:r>
              <a:rPr lang="en-US" dirty="0"/>
              <a:t>.cds</a:t>
            </a:r>
          </a:p>
        </p:txBody>
      </p:sp>
      <p:sp>
        <p:nvSpPr>
          <p:cNvPr id="13" name="Arrow: Down 12">
            <a:extLst>
              <a:ext uri="{FF2B5EF4-FFF2-40B4-BE49-F238E27FC236}">
                <a16:creationId xmlns:a16="http://schemas.microsoft.com/office/drawing/2014/main" id="{83175218-FC64-40B8-9757-B296D23B5DC3}"/>
              </a:ext>
            </a:extLst>
          </p:cNvPr>
          <p:cNvSpPr/>
          <p:nvPr/>
        </p:nvSpPr>
        <p:spPr>
          <a:xfrm>
            <a:off x="1431636" y="1489501"/>
            <a:ext cx="434109" cy="96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48F1D85-0241-439E-ABF1-7E28CB1F2EF6}"/>
              </a:ext>
            </a:extLst>
          </p:cNvPr>
          <p:cNvSpPr txBox="1"/>
          <p:nvPr/>
        </p:nvSpPr>
        <p:spPr>
          <a:xfrm>
            <a:off x="1865745" y="1773382"/>
            <a:ext cx="1173019" cy="369332"/>
          </a:xfrm>
          <a:prstGeom prst="rect">
            <a:avLst/>
          </a:prstGeom>
          <a:noFill/>
        </p:spPr>
        <p:txBody>
          <a:bodyPr wrap="square" rtlCol="0">
            <a:spAutoFit/>
          </a:bodyPr>
          <a:lstStyle/>
          <a:p>
            <a:r>
              <a:rPr lang="en-US" dirty="0"/>
              <a:t>active</a:t>
            </a:r>
          </a:p>
        </p:txBody>
      </p:sp>
      <p:sp>
        <p:nvSpPr>
          <p:cNvPr id="15" name="Rectangle 14">
            <a:extLst>
              <a:ext uri="{FF2B5EF4-FFF2-40B4-BE49-F238E27FC236}">
                <a16:creationId xmlns:a16="http://schemas.microsoft.com/office/drawing/2014/main" id="{DD8B8D7C-FCB7-461D-8F31-105EEBD645D7}"/>
              </a:ext>
            </a:extLst>
          </p:cNvPr>
          <p:cNvSpPr/>
          <p:nvPr/>
        </p:nvSpPr>
        <p:spPr>
          <a:xfrm>
            <a:off x="339436" y="2456873"/>
            <a:ext cx="2699328" cy="4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Server</a:t>
            </a:r>
          </a:p>
        </p:txBody>
      </p:sp>
      <p:sp>
        <p:nvSpPr>
          <p:cNvPr id="16" name="Scroll: Vertical 15">
            <a:extLst>
              <a:ext uri="{FF2B5EF4-FFF2-40B4-BE49-F238E27FC236}">
                <a16:creationId xmlns:a16="http://schemas.microsoft.com/office/drawing/2014/main" id="{7DA62036-2867-4618-A07C-B89209ABC9F4}"/>
              </a:ext>
            </a:extLst>
          </p:cNvPr>
          <p:cNvSpPr/>
          <p:nvPr/>
        </p:nvSpPr>
        <p:spPr>
          <a:xfrm>
            <a:off x="5213927" y="-52972"/>
            <a:ext cx="1764145" cy="15424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Key name,</a:t>
            </a:r>
          </a:p>
          <a:p>
            <a:pPr algn="ctr"/>
            <a:r>
              <a:rPr lang="en-US" dirty="0"/>
              <a:t>Sal, </a:t>
            </a:r>
            <a:r>
              <a:rPr lang="en-US" dirty="0" err="1"/>
              <a:t>curr</a:t>
            </a:r>
            <a:endParaRPr lang="en-US" dirty="0"/>
          </a:p>
          <a:p>
            <a:pPr algn="ctr"/>
            <a:r>
              <a:rPr lang="en-US" dirty="0"/>
              <a:t>}</a:t>
            </a:r>
          </a:p>
        </p:txBody>
      </p:sp>
      <p:sp>
        <p:nvSpPr>
          <p:cNvPr id="17" name="TextBox 16">
            <a:extLst>
              <a:ext uri="{FF2B5EF4-FFF2-40B4-BE49-F238E27FC236}">
                <a16:creationId xmlns:a16="http://schemas.microsoft.com/office/drawing/2014/main" id="{51F296EF-88F4-4FFB-A4CD-BB6253E0E23C}"/>
              </a:ext>
            </a:extLst>
          </p:cNvPr>
          <p:cNvSpPr txBox="1"/>
          <p:nvPr/>
        </p:nvSpPr>
        <p:spPr>
          <a:xfrm>
            <a:off x="7038110" y="533599"/>
            <a:ext cx="2133600" cy="369332"/>
          </a:xfrm>
          <a:prstGeom prst="rect">
            <a:avLst/>
          </a:prstGeom>
          <a:noFill/>
        </p:spPr>
        <p:txBody>
          <a:bodyPr wrap="square" rtlCol="0">
            <a:spAutoFit/>
          </a:bodyPr>
          <a:lstStyle/>
          <a:p>
            <a:r>
              <a:rPr lang="en-US" dirty="0"/>
              <a:t>Design time object</a:t>
            </a:r>
          </a:p>
        </p:txBody>
      </p:sp>
      <p:sp>
        <p:nvSpPr>
          <p:cNvPr id="18" name="Arrow: Down 17">
            <a:extLst>
              <a:ext uri="{FF2B5EF4-FFF2-40B4-BE49-F238E27FC236}">
                <a16:creationId xmlns:a16="http://schemas.microsoft.com/office/drawing/2014/main" id="{DB951B47-18B9-4ECB-91B5-8E395347E0E1}"/>
              </a:ext>
            </a:extLst>
          </p:cNvPr>
          <p:cNvSpPr/>
          <p:nvPr/>
        </p:nvSpPr>
        <p:spPr>
          <a:xfrm>
            <a:off x="5841998" y="1489501"/>
            <a:ext cx="434109" cy="96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4EC4853-6AA3-443C-9944-9D4A8B924A2A}"/>
              </a:ext>
            </a:extLst>
          </p:cNvPr>
          <p:cNvSpPr txBox="1"/>
          <p:nvPr/>
        </p:nvSpPr>
        <p:spPr>
          <a:xfrm>
            <a:off x="6276107" y="1773382"/>
            <a:ext cx="1173019" cy="369332"/>
          </a:xfrm>
          <a:prstGeom prst="rect">
            <a:avLst/>
          </a:prstGeom>
          <a:noFill/>
        </p:spPr>
        <p:txBody>
          <a:bodyPr wrap="square" rtlCol="0">
            <a:spAutoFit/>
          </a:bodyPr>
          <a:lstStyle/>
          <a:p>
            <a:r>
              <a:rPr lang="en-US" dirty="0"/>
              <a:t>active</a:t>
            </a:r>
          </a:p>
        </p:txBody>
      </p:sp>
      <p:sp>
        <p:nvSpPr>
          <p:cNvPr id="20" name="Rectangle 19">
            <a:extLst>
              <a:ext uri="{FF2B5EF4-FFF2-40B4-BE49-F238E27FC236}">
                <a16:creationId xmlns:a16="http://schemas.microsoft.com/office/drawing/2014/main" id="{5B727D2D-7484-4F77-8338-C7240B6B81D8}"/>
              </a:ext>
            </a:extLst>
          </p:cNvPr>
          <p:cNvSpPr/>
          <p:nvPr/>
        </p:nvSpPr>
        <p:spPr>
          <a:xfrm>
            <a:off x="4749798" y="2456873"/>
            <a:ext cx="2699328" cy="4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Server</a:t>
            </a:r>
          </a:p>
        </p:txBody>
      </p:sp>
      <p:sp>
        <p:nvSpPr>
          <p:cNvPr id="21" name="Scroll: Vertical 20">
            <a:extLst>
              <a:ext uri="{FF2B5EF4-FFF2-40B4-BE49-F238E27FC236}">
                <a16:creationId xmlns:a16="http://schemas.microsoft.com/office/drawing/2014/main" id="{44883320-BEFE-4E6D-BC67-FB4E71137BCE}"/>
              </a:ext>
            </a:extLst>
          </p:cNvPr>
          <p:cNvSpPr/>
          <p:nvPr/>
        </p:nvSpPr>
        <p:spPr>
          <a:xfrm>
            <a:off x="9624291" y="-68783"/>
            <a:ext cx="1764145" cy="15424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Key name,</a:t>
            </a:r>
          </a:p>
          <a:p>
            <a:pPr algn="ctr"/>
            <a:r>
              <a:rPr lang="en-US" dirty="0"/>
              <a:t>Sal, </a:t>
            </a:r>
            <a:r>
              <a:rPr lang="en-US" dirty="0" err="1"/>
              <a:t>curr</a:t>
            </a:r>
            <a:endParaRPr lang="en-US" dirty="0"/>
          </a:p>
          <a:p>
            <a:pPr algn="ctr"/>
            <a:r>
              <a:rPr lang="en-US" dirty="0"/>
              <a:t>}</a:t>
            </a:r>
          </a:p>
        </p:txBody>
      </p:sp>
      <p:sp>
        <p:nvSpPr>
          <p:cNvPr id="22" name="TextBox 21">
            <a:extLst>
              <a:ext uri="{FF2B5EF4-FFF2-40B4-BE49-F238E27FC236}">
                <a16:creationId xmlns:a16="http://schemas.microsoft.com/office/drawing/2014/main" id="{8AB78EE8-BC03-441B-840D-AA12977CFB39}"/>
              </a:ext>
            </a:extLst>
          </p:cNvPr>
          <p:cNvSpPr txBox="1"/>
          <p:nvPr/>
        </p:nvSpPr>
        <p:spPr>
          <a:xfrm>
            <a:off x="11448474" y="517788"/>
            <a:ext cx="2133600" cy="369332"/>
          </a:xfrm>
          <a:prstGeom prst="rect">
            <a:avLst/>
          </a:prstGeom>
          <a:noFill/>
        </p:spPr>
        <p:txBody>
          <a:bodyPr wrap="square" rtlCol="0">
            <a:spAutoFit/>
          </a:bodyPr>
          <a:lstStyle/>
          <a:p>
            <a:r>
              <a:rPr lang="en-US" dirty="0"/>
              <a:t>Design time object</a:t>
            </a:r>
          </a:p>
        </p:txBody>
      </p:sp>
      <p:sp>
        <p:nvSpPr>
          <p:cNvPr id="23" name="Arrow: Down 22">
            <a:extLst>
              <a:ext uri="{FF2B5EF4-FFF2-40B4-BE49-F238E27FC236}">
                <a16:creationId xmlns:a16="http://schemas.microsoft.com/office/drawing/2014/main" id="{5CFA3C71-4562-4499-922E-121D3DEAF1FD}"/>
              </a:ext>
            </a:extLst>
          </p:cNvPr>
          <p:cNvSpPr/>
          <p:nvPr/>
        </p:nvSpPr>
        <p:spPr>
          <a:xfrm>
            <a:off x="10245436" y="1443778"/>
            <a:ext cx="434109" cy="96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E0644FE-6200-41E9-AC1C-2778A7084609}"/>
              </a:ext>
            </a:extLst>
          </p:cNvPr>
          <p:cNvSpPr txBox="1"/>
          <p:nvPr/>
        </p:nvSpPr>
        <p:spPr>
          <a:xfrm>
            <a:off x="10679545" y="1727659"/>
            <a:ext cx="1173019" cy="369332"/>
          </a:xfrm>
          <a:prstGeom prst="rect">
            <a:avLst/>
          </a:prstGeom>
          <a:noFill/>
        </p:spPr>
        <p:txBody>
          <a:bodyPr wrap="square" rtlCol="0">
            <a:spAutoFit/>
          </a:bodyPr>
          <a:lstStyle/>
          <a:p>
            <a:r>
              <a:rPr lang="en-US" dirty="0"/>
              <a:t>active</a:t>
            </a:r>
          </a:p>
        </p:txBody>
      </p:sp>
      <p:sp>
        <p:nvSpPr>
          <p:cNvPr id="25" name="Rectangle 24">
            <a:extLst>
              <a:ext uri="{FF2B5EF4-FFF2-40B4-BE49-F238E27FC236}">
                <a16:creationId xmlns:a16="http://schemas.microsoft.com/office/drawing/2014/main" id="{3F05938D-83A9-46B9-8EF8-5C2D6C548ABE}"/>
              </a:ext>
            </a:extLst>
          </p:cNvPr>
          <p:cNvSpPr/>
          <p:nvPr/>
        </p:nvSpPr>
        <p:spPr>
          <a:xfrm>
            <a:off x="9153236" y="2411150"/>
            <a:ext cx="2699328" cy="4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Server</a:t>
            </a:r>
          </a:p>
        </p:txBody>
      </p:sp>
      <p:sp>
        <p:nvSpPr>
          <p:cNvPr id="26" name="TextBox 25">
            <a:extLst>
              <a:ext uri="{FF2B5EF4-FFF2-40B4-BE49-F238E27FC236}">
                <a16:creationId xmlns:a16="http://schemas.microsoft.com/office/drawing/2014/main" id="{781E6E8C-0DF5-48E6-AD86-1506AE55E6F5}"/>
              </a:ext>
            </a:extLst>
          </p:cNvPr>
          <p:cNvSpPr txBox="1"/>
          <p:nvPr/>
        </p:nvSpPr>
        <p:spPr>
          <a:xfrm>
            <a:off x="2452254" y="4907269"/>
            <a:ext cx="2133600" cy="646331"/>
          </a:xfrm>
          <a:prstGeom prst="rect">
            <a:avLst/>
          </a:prstGeom>
          <a:noFill/>
        </p:spPr>
        <p:txBody>
          <a:bodyPr wrap="square" rtlCol="0">
            <a:spAutoFit/>
          </a:bodyPr>
          <a:lstStyle/>
          <a:p>
            <a:r>
              <a:rPr lang="en-US" dirty="0"/>
              <a:t>Run time object</a:t>
            </a:r>
          </a:p>
          <a:p>
            <a:r>
              <a:rPr lang="en-US" dirty="0"/>
              <a:t>Schema</a:t>
            </a:r>
          </a:p>
        </p:txBody>
      </p:sp>
      <mc:AlternateContent xmlns:mc="http://schemas.openxmlformats.org/markup-compatibility/2006">
        <mc:Choice xmlns:p14="http://schemas.microsoft.com/office/powerpoint/2010/main" Requires="p14">
          <p:contentPart p14:bwMode="auto" r:id="rId2">
            <p14:nvContentPartPr>
              <p14:cNvPr id="27" name="Ink 26">
                <a:extLst>
                  <a:ext uri="{FF2B5EF4-FFF2-40B4-BE49-F238E27FC236}">
                    <a16:creationId xmlns:a16="http://schemas.microsoft.com/office/drawing/2014/main" id="{63B129E4-2C5F-4DC4-A352-D6AF0C27B731}"/>
                  </a:ext>
                </a:extLst>
              </p14:cNvPr>
              <p14:cNvContentPartPr/>
              <p14:nvPr/>
            </p14:nvContentPartPr>
            <p14:xfrm>
              <a:off x="95400" y="907920"/>
              <a:ext cx="11347560" cy="5613840"/>
            </p14:xfrm>
          </p:contentPart>
        </mc:Choice>
        <mc:Fallback>
          <p:pic>
            <p:nvPicPr>
              <p:cNvPr id="27" name="Ink 26">
                <a:extLst>
                  <a:ext uri="{FF2B5EF4-FFF2-40B4-BE49-F238E27FC236}">
                    <a16:creationId xmlns:a16="http://schemas.microsoft.com/office/drawing/2014/main" id="{63B129E4-2C5F-4DC4-A352-D6AF0C27B731}"/>
                  </a:ext>
                </a:extLst>
              </p:cNvPr>
              <p:cNvPicPr/>
              <p:nvPr/>
            </p:nvPicPr>
            <p:blipFill>
              <a:blip r:embed="rId3"/>
              <a:stretch>
                <a:fillRect/>
              </a:stretch>
            </p:blipFill>
            <p:spPr>
              <a:xfrm>
                <a:off x="86040" y="898560"/>
                <a:ext cx="11366280" cy="5632560"/>
              </a:xfrm>
              <a:prstGeom prst="rect">
                <a:avLst/>
              </a:prstGeom>
            </p:spPr>
          </p:pic>
        </mc:Fallback>
      </mc:AlternateContent>
    </p:spTree>
    <p:extLst>
      <p:ext uri="{BB962C8B-B14F-4D97-AF65-F5344CB8AC3E}">
        <p14:creationId xmlns:p14="http://schemas.microsoft.com/office/powerpoint/2010/main" val="131611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829E8E-64E7-43F9-A073-EB5A340A06A8}"/>
              </a:ext>
            </a:extLst>
          </p:cNvPr>
          <p:cNvSpPr/>
          <p:nvPr/>
        </p:nvSpPr>
        <p:spPr>
          <a:xfrm>
            <a:off x="4147128" y="4230255"/>
            <a:ext cx="3676073" cy="1801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10 Recs, 100-&gt;150, 250</a:t>
            </a:r>
          </a:p>
          <a:p>
            <a:pPr algn="ctr"/>
            <a:endParaRPr lang="en-US" dirty="0"/>
          </a:p>
          <a:p>
            <a:pPr algn="ctr"/>
            <a:r>
              <a:rPr lang="en-US" dirty="0"/>
              <a:t>Dev team – Schema</a:t>
            </a:r>
          </a:p>
        </p:txBody>
      </p:sp>
      <p:sp>
        <p:nvSpPr>
          <p:cNvPr id="3" name="Rectangle: Rounded Corners 2">
            <a:extLst>
              <a:ext uri="{FF2B5EF4-FFF2-40B4-BE49-F238E27FC236}">
                <a16:creationId xmlns:a16="http://schemas.microsoft.com/office/drawing/2014/main" id="{3A5E7553-E887-4977-858F-6F700CFBCD92}"/>
              </a:ext>
            </a:extLst>
          </p:cNvPr>
          <p:cNvSpPr/>
          <p:nvPr/>
        </p:nvSpPr>
        <p:spPr>
          <a:xfrm>
            <a:off x="4054764" y="1925781"/>
            <a:ext cx="3860799" cy="1403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XS Project</a:t>
            </a:r>
          </a:p>
          <a:p>
            <a:pPr algn="ctr"/>
            <a:endParaRPr lang="en-US" dirty="0"/>
          </a:p>
          <a:p>
            <a:pPr algn="ctr"/>
            <a:r>
              <a:rPr lang="en-US" dirty="0" err="1"/>
              <a:t>order.hdbtable</a:t>
            </a:r>
            <a:endParaRPr lang="en-US" dirty="0"/>
          </a:p>
        </p:txBody>
      </p:sp>
      <p:sp>
        <p:nvSpPr>
          <p:cNvPr id="4" name="Arrow: Down 3">
            <a:extLst>
              <a:ext uri="{FF2B5EF4-FFF2-40B4-BE49-F238E27FC236}">
                <a16:creationId xmlns:a16="http://schemas.microsoft.com/office/drawing/2014/main" id="{C3F88012-F4A0-4BF5-9177-13A45C9E3A33}"/>
              </a:ext>
            </a:extLst>
          </p:cNvPr>
          <p:cNvSpPr/>
          <p:nvPr/>
        </p:nvSpPr>
        <p:spPr>
          <a:xfrm>
            <a:off x="5689600" y="3260436"/>
            <a:ext cx="822036" cy="969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D1CAFAA-BA02-47ED-B4C9-9E3328589332}"/>
              </a:ext>
            </a:extLst>
          </p:cNvPr>
          <p:cNvSpPr/>
          <p:nvPr/>
        </p:nvSpPr>
        <p:spPr>
          <a:xfrm>
            <a:off x="4054764" y="431798"/>
            <a:ext cx="3860799" cy="1043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Xsjs</a:t>
            </a:r>
            <a:r>
              <a:rPr lang="en-US" dirty="0"/>
              <a:t>, </a:t>
            </a:r>
            <a:r>
              <a:rPr lang="en-US" dirty="0" err="1"/>
              <a:t>xsodata</a:t>
            </a:r>
            <a:endParaRPr lang="en-US" dirty="0"/>
          </a:p>
        </p:txBody>
      </p:sp>
      <p:sp>
        <p:nvSpPr>
          <p:cNvPr id="6" name="Rectangle: Rounded Corners 5">
            <a:extLst>
              <a:ext uri="{FF2B5EF4-FFF2-40B4-BE49-F238E27FC236}">
                <a16:creationId xmlns:a16="http://schemas.microsoft.com/office/drawing/2014/main" id="{534AFC37-DE9D-4AE7-8DCA-6F94BCD02B70}"/>
              </a:ext>
            </a:extLst>
          </p:cNvPr>
          <p:cNvSpPr/>
          <p:nvPr/>
        </p:nvSpPr>
        <p:spPr>
          <a:xfrm>
            <a:off x="387927" y="240145"/>
            <a:ext cx="1773382" cy="145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7" name="Arrow: Right 6">
            <a:extLst>
              <a:ext uri="{FF2B5EF4-FFF2-40B4-BE49-F238E27FC236}">
                <a16:creationId xmlns:a16="http://schemas.microsoft.com/office/drawing/2014/main" id="{E76F93FD-4C55-41EF-B742-E2D4247A771A}"/>
              </a:ext>
            </a:extLst>
          </p:cNvPr>
          <p:cNvSpPr/>
          <p:nvPr/>
        </p:nvSpPr>
        <p:spPr>
          <a:xfrm>
            <a:off x="2161309" y="646546"/>
            <a:ext cx="1893455" cy="461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B7418F6-5E8E-4B84-9661-BBBC450FB2D1}"/>
              </a:ext>
            </a:extLst>
          </p:cNvPr>
          <p:cNvSpPr/>
          <p:nvPr/>
        </p:nvSpPr>
        <p:spPr>
          <a:xfrm>
            <a:off x="5938982" y="1475507"/>
            <a:ext cx="267854" cy="4502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5B6642E8-FAE4-43F6-9D55-F8ED1E1F18E4}"/>
              </a:ext>
            </a:extLst>
          </p:cNvPr>
          <p:cNvSpPr/>
          <p:nvPr/>
        </p:nvSpPr>
        <p:spPr>
          <a:xfrm>
            <a:off x="8793018" y="574960"/>
            <a:ext cx="1099127" cy="97674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8A403196-04C7-462C-90B6-851C0AF450D9}"/>
              </a:ext>
            </a:extLst>
          </p:cNvPr>
          <p:cNvSpPr/>
          <p:nvPr/>
        </p:nvSpPr>
        <p:spPr>
          <a:xfrm>
            <a:off x="10769600" y="574959"/>
            <a:ext cx="1099127" cy="97674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F292B3-95A1-4D4C-9A30-F6BA593C683E}"/>
              </a:ext>
            </a:extLst>
          </p:cNvPr>
          <p:cNvSpPr txBox="1"/>
          <p:nvPr/>
        </p:nvSpPr>
        <p:spPr>
          <a:xfrm>
            <a:off x="7915563" y="3075709"/>
            <a:ext cx="4147128" cy="3416320"/>
          </a:xfrm>
          <a:prstGeom prst="rect">
            <a:avLst/>
          </a:prstGeom>
          <a:noFill/>
        </p:spPr>
        <p:txBody>
          <a:bodyPr wrap="square" rtlCol="0">
            <a:spAutoFit/>
          </a:bodyPr>
          <a:lstStyle/>
          <a:p>
            <a:pPr marL="342900" indent="-342900">
              <a:buAutoNum type="arabicPeriod"/>
            </a:pPr>
            <a:r>
              <a:rPr lang="en-US" dirty="0"/>
              <a:t>Multiple developers working with same schema introduce risk of updating other developer data and cause failure in test.</a:t>
            </a:r>
          </a:p>
          <a:p>
            <a:pPr marL="342900" indent="-342900">
              <a:buAutoNum type="arabicPeriod"/>
            </a:pPr>
            <a:r>
              <a:rPr lang="en-US" dirty="0"/>
              <a:t>We are moving to cloud, in the cloud we have services, services are the only way to communicate with software. HDI service, HANA Deployment Infrastructure service in </a:t>
            </a:r>
            <a:r>
              <a:rPr lang="en-US" dirty="0" err="1"/>
              <a:t>cf</a:t>
            </a:r>
            <a:r>
              <a:rPr lang="en-US" dirty="0"/>
              <a:t> to manage </a:t>
            </a:r>
            <a:r>
              <a:rPr lang="en-US" dirty="0" err="1"/>
              <a:t>db</a:t>
            </a:r>
            <a:r>
              <a:rPr lang="en-US" dirty="0"/>
              <a:t> schema. These new </a:t>
            </a:r>
            <a:r>
              <a:rPr lang="en-US" dirty="0" err="1"/>
              <a:t>db</a:t>
            </a:r>
            <a:r>
              <a:rPr lang="en-US" dirty="0"/>
              <a:t> schema are called HDI Container, Self managed by application.</a:t>
            </a:r>
          </a:p>
        </p:txBody>
      </p:sp>
      <p:sp>
        <p:nvSpPr>
          <p:cNvPr id="12" name="TextBox 11">
            <a:extLst>
              <a:ext uri="{FF2B5EF4-FFF2-40B4-BE49-F238E27FC236}">
                <a16:creationId xmlns:a16="http://schemas.microsoft.com/office/drawing/2014/main" id="{3C9ACA1A-39F3-411B-AA50-059E76795BDC}"/>
              </a:ext>
            </a:extLst>
          </p:cNvPr>
          <p:cNvSpPr txBox="1"/>
          <p:nvPr/>
        </p:nvSpPr>
        <p:spPr>
          <a:xfrm>
            <a:off x="387927" y="2419927"/>
            <a:ext cx="2780146" cy="369332"/>
          </a:xfrm>
          <a:prstGeom prst="rect">
            <a:avLst/>
          </a:prstGeom>
          <a:noFill/>
        </p:spPr>
        <p:txBody>
          <a:bodyPr wrap="square" rtlCol="0">
            <a:spAutoFit/>
          </a:bodyPr>
          <a:lstStyle/>
          <a:p>
            <a:r>
              <a:rPr lang="en-US" dirty="0" err="1"/>
              <a:t>FIN.hdbschema</a:t>
            </a:r>
            <a:endParaRPr lang="en-US" dirty="0"/>
          </a:p>
        </p:txBody>
      </p:sp>
    </p:spTree>
    <p:extLst>
      <p:ext uri="{BB962C8B-B14F-4D97-AF65-F5344CB8AC3E}">
        <p14:creationId xmlns:p14="http://schemas.microsoft.com/office/powerpoint/2010/main" val="1225571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BTP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5556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788177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216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975E2B33-BAA6-68BA-5C12-80C162A41505}"/>
              </a:ext>
            </a:extLst>
          </p:cNvPr>
          <p:cNvSpPr txBox="1"/>
          <p:nvPr/>
        </p:nvSpPr>
        <p:spPr>
          <a:xfrm>
            <a:off x="-136963" y="899721"/>
            <a:ext cx="5452178" cy="6247864"/>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sz="1600" dirty="0"/>
              <a:t>Functions in JavaScript</a:t>
            </a:r>
          </a:p>
          <a:p>
            <a:pPr marL="742950" lvl="1" indent="-285750">
              <a:buClr>
                <a:schemeClr val="tx1"/>
              </a:buClr>
              <a:buFont typeface="Arial" panose="020B0604020202020204" pitchFamily="34" charset="0"/>
              <a:buChar char="•"/>
            </a:pPr>
            <a:r>
              <a:rPr lang="en-US" sz="1600" dirty="0"/>
              <a:t>Asynchronous Behavior of JavaScript</a:t>
            </a:r>
          </a:p>
          <a:p>
            <a:pPr marL="742950" lvl="1" indent="-285750">
              <a:buClr>
                <a:schemeClr val="tx1"/>
              </a:buClr>
              <a:buFont typeface="Arial" panose="020B0604020202020204" pitchFamily="34" charset="0"/>
              <a:buChar char="•"/>
            </a:pPr>
            <a:r>
              <a:rPr lang="en-US" sz="1600" dirty="0"/>
              <a:t>Concept of Events in NodeJS</a:t>
            </a:r>
          </a:p>
          <a:p>
            <a:pPr marL="742950" lvl="1" indent="-285750">
              <a:buClr>
                <a:schemeClr val="tx1"/>
              </a:buClr>
              <a:buFont typeface="Arial" panose="020B0604020202020204" pitchFamily="34" charset="0"/>
              <a:buChar char="•"/>
            </a:pPr>
            <a:r>
              <a:rPr lang="en-US" sz="1600" dirty="0"/>
              <a:t>Introduction to Node Package Manager (NPM)</a:t>
            </a:r>
          </a:p>
          <a:p>
            <a:pPr marL="742950" lvl="1" indent="-285750">
              <a:buClr>
                <a:schemeClr val="tx1"/>
              </a:buClr>
              <a:buFont typeface="Arial" panose="020B0604020202020204" pitchFamily="34" charset="0"/>
              <a:buChar char="•"/>
            </a:pPr>
            <a:r>
              <a:rPr lang="en-US" sz="1600" dirty="0"/>
              <a:t>Accessing the global modules</a:t>
            </a:r>
          </a:p>
          <a:p>
            <a:pPr marL="742950" lvl="1" indent="-285750">
              <a:buClr>
                <a:schemeClr val="tx1"/>
              </a:buClr>
              <a:buFont typeface="Arial" panose="020B0604020202020204" pitchFamily="34" charset="0"/>
              <a:buChar char="•"/>
            </a:pPr>
            <a:r>
              <a:rPr lang="en-US" sz="1600" dirty="0"/>
              <a:t>Steps to Initialize a NodeJS Project</a:t>
            </a:r>
          </a:p>
          <a:p>
            <a:pPr marL="742950" lvl="1" indent="-285750">
              <a:buClr>
                <a:schemeClr val="tx1"/>
              </a:buClr>
              <a:buFont typeface="Arial" panose="020B0604020202020204" pitchFamily="34" charset="0"/>
              <a:buChar char="•"/>
            </a:pPr>
            <a:r>
              <a:rPr lang="en-US" sz="1600" dirty="0"/>
              <a:t>Creating a server using NodeJS and Express module</a:t>
            </a:r>
          </a:p>
          <a:p>
            <a:pPr marL="742950" lvl="1" indent="-285750">
              <a:buClr>
                <a:schemeClr val="tx1"/>
              </a:buClr>
              <a:buFont typeface="Arial" panose="020B0604020202020204" pitchFamily="34" charset="0"/>
              <a:buChar char="•"/>
            </a:pPr>
            <a:r>
              <a:rPr lang="en-US" sz="1600" dirty="0"/>
              <a:t>Creating Microservice using NodeJS</a:t>
            </a:r>
          </a:p>
          <a:p>
            <a:pPr marL="742950" lvl="1" indent="-285750">
              <a:buClr>
                <a:schemeClr val="tx1"/>
              </a:buClr>
              <a:buFont typeface="Arial" panose="020B0604020202020204" pitchFamily="34" charset="0"/>
              <a:buChar char="•"/>
            </a:pPr>
            <a:r>
              <a:rPr lang="en-US" sz="1600" dirty="0"/>
              <a:t>Introduction to SAP HANA Cloud</a:t>
            </a:r>
          </a:p>
          <a:p>
            <a:pPr marL="742950" lvl="1" indent="-285750">
              <a:buClr>
                <a:schemeClr val="tx1"/>
              </a:buClr>
              <a:buFont typeface="Arial" panose="020B0604020202020204" pitchFamily="34" charset="0"/>
              <a:buChar char="•"/>
            </a:pPr>
            <a:r>
              <a:rPr lang="en-US" sz="1600" dirty="0"/>
              <a:t>Instances and Service in HANA Cloud</a:t>
            </a:r>
          </a:p>
          <a:p>
            <a:pPr marL="742950" lvl="1" indent="-285750">
              <a:buClr>
                <a:schemeClr val="tx1"/>
              </a:buClr>
              <a:buFont typeface="Arial" panose="020B0604020202020204" pitchFamily="34" charset="0"/>
              <a:buChar char="•"/>
            </a:pPr>
            <a:r>
              <a:rPr lang="en-US" sz="1600" dirty="0"/>
              <a:t>Difference between SAP HANA Cloud and On-Premise</a:t>
            </a:r>
          </a:p>
          <a:p>
            <a:pPr marL="742950" lvl="1" indent="-285750">
              <a:buClr>
                <a:schemeClr val="tx1"/>
              </a:buClr>
              <a:buFont typeface="Arial" panose="020B0604020202020204" pitchFamily="34" charset="0"/>
              <a:buChar char="•"/>
            </a:pPr>
            <a:r>
              <a:rPr lang="en-US" sz="1600" dirty="0"/>
              <a:t>Understanding the concept of HDI containers</a:t>
            </a:r>
          </a:p>
          <a:p>
            <a:pPr marL="742950" lvl="1" indent="-285750">
              <a:buClr>
                <a:schemeClr val="tx1"/>
              </a:buClr>
              <a:buFont typeface="Arial" panose="020B0604020202020204" pitchFamily="34" charset="0"/>
              <a:buChar char="•"/>
            </a:pPr>
            <a:r>
              <a:rPr lang="en-US" sz="1600" dirty="0"/>
              <a:t>Introduction to SAP CAP</a:t>
            </a:r>
          </a:p>
          <a:p>
            <a:pPr marL="742950" lvl="1" indent="-285750">
              <a:buClr>
                <a:schemeClr val="tx1"/>
              </a:buClr>
              <a:buFont typeface="Arial" panose="020B0604020202020204" pitchFamily="34" charset="0"/>
              <a:buChar char="•"/>
            </a:pPr>
            <a:r>
              <a:rPr lang="en-US" sz="1600" dirty="0"/>
              <a:t>SAP CAP Architecture</a:t>
            </a:r>
          </a:p>
          <a:p>
            <a:pPr marL="742950" lvl="1" indent="-285750">
              <a:buClr>
                <a:schemeClr val="tx1"/>
              </a:buClr>
              <a:buFont typeface="Arial" panose="020B0604020202020204" pitchFamily="34" charset="0"/>
              <a:buChar char="•"/>
            </a:pPr>
            <a:r>
              <a:rPr lang="en-US" sz="1600" dirty="0"/>
              <a:t>Why we use SAP CAP</a:t>
            </a:r>
          </a:p>
          <a:p>
            <a:pPr marL="742950" lvl="1" indent="-285750">
              <a:buClr>
                <a:schemeClr val="tx1"/>
              </a:buClr>
              <a:buFont typeface="Arial" panose="020B0604020202020204" pitchFamily="34" charset="0"/>
              <a:buChar char="•"/>
            </a:pPr>
            <a:r>
              <a:rPr lang="en-US" sz="1600" dirty="0"/>
              <a:t>Create the Dev Space for CAP Development</a:t>
            </a:r>
          </a:p>
          <a:p>
            <a:pPr marL="742950" lvl="1" indent="-285750">
              <a:buClr>
                <a:schemeClr val="tx1"/>
              </a:buClr>
              <a:buFont typeface="Arial" panose="020B0604020202020204" pitchFamily="34" charset="0"/>
              <a:buChar char="•"/>
            </a:pPr>
            <a:r>
              <a:rPr lang="en-US" sz="1600" dirty="0"/>
              <a:t>Creating our First CAPM project</a:t>
            </a:r>
          </a:p>
          <a:p>
            <a:pPr marL="742950" lvl="1" indent="-285750">
              <a:buClr>
                <a:schemeClr val="tx1"/>
              </a:buClr>
              <a:buFont typeface="Arial" panose="020B0604020202020204" pitchFamily="34" charset="0"/>
              <a:buChar char="•"/>
            </a:pPr>
            <a:r>
              <a:rPr lang="en-US" sz="1600" dirty="0"/>
              <a:t>Configuring the project for HANA specific development</a:t>
            </a:r>
          </a:p>
          <a:p>
            <a:pPr marL="742950" lvl="1" indent="-285750">
              <a:buClr>
                <a:schemeClr val="tx1"/>
              </a:buClr>
              <a:buFont typeface="Arial" panose="020B0604020202020204" pitchFamily="34" charset="0"/>
              <a:buChar char="•"/>
            </a:pPr>
            <a:r>
              <a:rPr lang="en-US" sz="1600" dirty="0"/>
              <a:t>Creating our first service</a:t>
            </a:r>
          </a:p>
          <a:p>
            <a:pPr marL="742950" lvl="1" indent="-285750">
              <a:buClr>
                <a:schemeClr val="tx1"/>
              </a:buClr>
              <a:buFont typeface="Arial" panose="020B0604020202020204" pitchFamily="34" charset="0"/>
              <a:buChar char="•"/>
            </a:pPr>
            <a:r>
              <a:rPr lang="en-US" sz="1600" dirty="0"/>
              <a:t>Introduction to the Git and GitHub</a:t>
            </a:r>
          </a:p>
          <a:p>
            <a:pPr marL="742950" lvl="1" indent="-285750">
              <a:buClr>
                <a:schemeClr val="tx1"/>
              </a:buClr>
              <a:buFont typeface="Arial" panose="020B0604020202020204" pitchFamily="34" charset="0"/>
              <a:buChar char="•"/>
            </a:pPr>
            <a:r>
              <a:rPr lang="en-US" sz="1600" dirty="0"/>
              <a:t>Creating our first git repository</a:t>
            </a:r>
          </a:p>
          <a:p>
            <a:pPr marL="742950" lvl="1" indent="-285750">
              <a:buClr>
                <a:schemeClr val="tx1"/>
              </a:buClr>
              <a:buFont typeface="Arial" panose="020B0604020202020204" pitchFamily="34" charset="0"/>
              <a:buChar char="•"/>
            </a:pPr>
            <a:r>
              <a:rPr lang="en-US" sz="1600" dirty="0"/>
              <a:t>Adding our project to the Git Repository</a:t>
            </a:r>
          </a:p>
          <a:p>
            <a:pPr marL="742950" lvl="1" indent="-285750">
              <a:buClr>
                <a:schemeClr val="tx1"/>
              </a:buClr>
              <a:buFont typeface="Arial" panose="020B0604020202020204" pitchFamily="34" charset="0"/>
              <a:buChar char="•"/>
            </a:pPr>
            <a:endParaRPr lang="en-US" sz="1600" dirty="0"/>
          </a:p>
          <a:p>
            <a:pPr lvl="1">
              <a:buClr>
                <a:schemeClr val="tx1"/>
              </a:buClr>
            </a:pPr>
            <a:endParaRPr lang="en-US" sz="1600"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CDS-DK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b="1" dirty="0"/>
              <a:t>CDS-SDK</a:t>
            </a:r>
            <a:r>
              <a:rPr lang="en-US" dirty="0"/>
              <a:t> stands for </a:t>
            </a:r>
            <a:r>
              <a:rPr lang="en-US" b="1" dirty="0"/>
              <a:t>CDS Development Kit</a:t>
            </a:r>
            <a:r>
              <a:rPr lang="en-US" dirty="0"/>
              <a:t>.</a:t>
            </a:r>
          </a:p>
          <a:p>
            <a:pPr marL="285750" indent="-285750">
              <a:buFontTx/>
              <a:buChar char="-"/>
            </a:pPr>
            <a:r>
              <a:rPr lang="en-US" dirty="0"/>
              <a:t>It is a </a:t>
            </a:r>
            <a:r>
              <a:rPr lang="en-US" b="0" i="0" dirty="0">
                <a:effectLst/>
              </a:rPr>
              <a:t>command line client and development toolkit for the </a:t>
            </a:r>
            <a:r>
              <a:rPr lang="en-US" b="1" i="0" u="none" strike="noStrike" dirty="0">
                <a:effectLst/>
              </a:rPr>
              <a:t>SAP Cloud Application Programming Model (CAP)</a:t>
            </a:r>
            <a:r>
              <a:rPr lang="en-US" b="0" i="0" dirty="0">
                <a:effectLst/>
              </a:rPr>
              <a:t>.</a:t>
            </a:r>
          </a:p>
          <a:p>
            <a:pPr marL="285750" indent="-285750">
              <a:buFontTx/>
              <a:buChar char="-"/>
            </a:pPr>
            <a:r>
              <a:rPr lang="en-US" dirty="0"/>
              <a:t>To install this tool in our local system we need to run the command</a:t>
            </a:r>
          </a:p>
          <a:p>
            <a:pPr lvl="1"/>
            <a:r>
              <a:rPr lang="en-US" dirty="0"/>
              <a:t>To install globally: </a:t>
            </a:r>
            <a:r>
              <a:rPr lang="en-US" b="1" i="0" dirty="0">
                <a:effectLst/>
              </a:rPr>
              <a:t>npm i -g @sap/</a:t>
            </a:r>
            <a:r>
              <a:rPr lang="en-US" b="1" i="1" dirty="0">
                <a:effectLst/>
              </a:rPr>
              <a:t>cds-dk</a:t>
            </a:r>
          </a:p>
          <a:p>
            <a:pPr lvl="1"/>
            <a:r>
              <a:rPr lang="en-US" dirty="0"/>
              <a:t>To install in local project: </a:t>
            </a:r>
            <a:r>
              <a:rPr lang="en-US" b="1" i="1" dirty="0">
                <a:effectLst/>
              </a:rPr>
              <a:t>npm i @sap/cds-dk</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F0DAF3B-0B63-4CBB-91FD-5A5215254970}"/>
              </a:ext>
            </a:extLst>
          </p:cNvPr>
          <p:cNvSpPr/>
          <p:nvPr/>
        </p:nvSpPr>
        <p:spPr>
          <a:xfrm>
            <a:off x="267888" y="3182870"/>
            <a:ext cx="2267633" cy="1172583"/>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r>
              <a:rPr lang="en-US" dirty="0"/>
              <a:t>@sap/cds-dk</a:t>
            </a:r>
          </a:p>
        </p:txBody>
      </p:sp>
      <p:sp>
        <p:nvSpPr>
          <p:cNvPr id="4" name="Rectangle 3">
            <a:extLst>
              <a:ext uri="{FF2B5EF4-FFF2-40B4-BE49-F238E27FC236}">
                <a16:creationId xmlns:a16="http://schemas.microsoft.com/office/drawing/2014/main" id="{E84BEBE9-4FF4-44F3-81D5-8E8EFAA129E5}"/>
              </a:ext>
            </a:extLst>
          </p:cNvPr>
          <p:cNvSpPr/>
          <p:nvPr/>
        </p:nvSpPr>
        <p:spPr>
          <a:xfrm>
            <a:off x="693193" y="358681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6" name="Picture 5">
            <a:extLst>
              <a:ext uri="{FF2B5EF4-FFF2-40B4-BE49-F238E27FC236}">
                <a16:creationId xmlns:a16="http://schemas.microsoft.com/office/drawing/2014/main" id="{2BBA58BF-92FC-4573-8CC7-F530D99259A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35522" y="2215056"/>
            <a:ext cx="798583" cy="778619"/>
          </a:xfrm>
          <a:prstGeom prst="rect">
            <a:avLst/>
          </a:prstGeom>
        </p:spPr>
      </p:pic>
      <p:sp>
        <p:nvSpPr>
          <p:cNvPr id="7" name="TextBox 6">
            <a:extLst>
              <a:ext uri="{FF2B5EF4-FFF2-40B4-BE49-F238E27FC236}">
                <a16:creationId xmlns:a16="http://schemas.microsoft.com/office/drawing/2014/main" id="{80315CC4-69AF-4EF6-B1D0-D539E9D5F749}"/>
              </a:ext>
            </a:extLst>
          </p:cNvPr>
          <p:cNvSpPr txBox="1"/>
          <p:nvPr/>
        </p:nvSpPr>
        <p:spPr>
          <a:xfrm>
            <a:off x="1386037" y="2476500"/>
            <a:ext cx="1225899" cy="369332"/>
          </a:xfrm>
          <a:prstGeom prst="rect">
            <a:avLst/>
          </a:prstGeom>
          <a:noFill/>
        </p:spPr>
        <p:txBody>
          <a:bodyPr wrap="square" rtlCol="0">
            <a:spAutoFit/>
          </a:bodyPr>
          <a:lstStyle/>
          <a:p>
            <a:r>
              <a:rPr lang="en-US" dirty="0"/>
              <a:t>Developer</a:t>
            </a:r>
          </a:p>
        </p:txBody>
      </p:sp>
      <p:cxnSp>
        <p:nvCxnSpPr>
          <p:cNvPr id="10" name="Connector: Elbow 9">
            <a:extLst>
              <a:ext uri="{FF2B5EF4-FFF2-40B4-BE49-F238E27FC236}">
                <a16:creationId xmlns:a16="http://schemas.microsoft.com/office/drawing/2014/main" id="{CDA29874-8765-49FE-ABA8-C124EC7F9C27}"/>
              </a:ext>
            </a:extLst>
          </p:cNvPr>
          <p:cNvCxnSpPr>
            <a:stCxn id="6" idx="2"/>
            <a:endCxn id="3" idx="3"/>
          </p:cNvCxnSpPr>
          <p:nvPr/>
        </p:nvCxnSpPr>
        <p:spPr>
          <a:xfrm rot="5400000">
            <a:off x="2347425" y="3181772"/>
            <a:ext cx="775487" cy="3992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D2837AC-B0FA-4EDC-B404-BB2A0ED749D7}"/>
              </a:ext>
            </a:extLst>
          </p:cNvPr>
          <p:cNvSpPr/>
          <p:nvPr/>
        </p:nvSpPr>
        <p:spPr>
          <a:xfrm>
            <a:off x="3838477" y="3202966"/>
            <a:ext cx="2353146" cy="1196551"/>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r>
              <a:rPr lang="en-US" dirty="0"/>
              <a:t>Applications</a:t>
            </a:r>
          </a:p>
        </p:txBody>
      </p:sp>
      <p:sp>
        <p:nvSpPr>
          <p:cNvPr id="18" name="Rectangle 17">
            <a:extLst>
              <a:ext uri="{FF2B5EF4-FFF2-40B4-BE49-F238E27FC236}">
                <a16:creationId xmlns:a16="http://schemas.microsoft.com/office/drawing/2014/main" id="{25C09679-81ED-4BF5-A054-72DDFBC0DB4A}"/>
              </a:ext>
            </a:extLst>
          </p:cNvPr>
          <p:cNvSpPr/>
          <p:nvPr/>
        </p:nvSpPr>
        <p:spPr>
          <a:xfrm>
            <a:off x="4293531" y="366766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21" name="Picture 20">
            <a:extLst>
              <a:ext uri="{FF2B5EF4-FFF2-40B4-BE49-F238E27FC236}">
                <a16:creationId xmlns:a16="http://schemas.microsoft.com/office/drawing/2014/main" id="{0237F964-77DF-4F44-8A69-4FB02302F19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19201" y="2185686"/>
            <a:ext cx="798583" cy="778619"/>
          </a:xfrm>
          <a:prstGeom prst="rect">
            <a:avLst/>
          </a:prstGeom>
        </p:spPr>
      </p:pic>
      <p:sp>
        <p:nvSpPr>
          <p:cNvPr id="23" name="TextBox 22">
            <a:extLst>
              <a:ext uri="{FF2B5EF4-FFF2-40B4-BE49-F238E27FC236}">
                <a16:creationId xmlns:a16="http://schemas.microsoft.com/office/drawing/2014/main" id="{5B9C7B4C-90AB-4844-A51D-5BA23863E40C}"/>
              </a:ext>
            </a:extLst>
          </p:cNvPr>
          <p:cNvSpPr txBox="1"/>
          <p:nvPr/>
        </p:nvSpPr>
        <p:spPr>
          <a:xfrm>
            <a:off x="4885694" y="2311192"/>
            <a:ext cx="1225899" cy="646331"/>
          </a:xfrm>
          <a:prstGeom prst="rect">
            <a:avLst/>
          </a:prstGeom>
          <a:noFill/>
        </p:spPr>
        <p:txBody>
          <a:bodyPr wrap="square" rtlCol="0">
            <a:spAutoFit/>
          </a:bodyPr>
          <a:lstStyle/>
          <a:p>
            <a:pPr algn="ctr"/>
            <a:r>
              <a:rPr lang="en-US" dirty="0"/>
              <a:t>End-use</a:t>
            </a:r>
          </a:p>
          <a:p>
            <a:pPr algn="ctr"/>
            <a:r>
              <a:rPr lang="en-US" dirty="0"/>
              <a:t>or CF app</a:t>
            </a:r>
          </a:p>
        </p:txBody>
      </p:sp>
      <p:cxnSp>
        <p:nvCxnSpPr>
          <p:cNvPr id="19" name="Connector: Elbow 18">
            <a:extLst>
              <a:ext uri="{FF2B5EF4-FFF2-40B4-BE49-F238E27FC236}">
                <a16:creationId xmlns:a16="http://schemas.microsoft.com/office/drawing/2014/main" id="{499DAA5B-14F3-45A8-9262-A2188077F118}"/>
              </a:ext>
            </a:extLst>
          </p:cNvPr>
          <p:cNvCxnSpPr>
            <a:stCxn id="21" idx="2"/>
            <a:endCxn id="15" idx="3"/>
          </p:cNvCxnSpPr>
          <p:nvPr/>
        </p:nvCxnSpPr>
        <p:spPr>
          <a:xfrm rot="5400000">
            <a:off x="5886590" y="3269338"/>
            <a:ext cx="836937" cy="2268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F49AC0-B1F1-47C7-9763-62D0BC0A059F}"/>
              </a:ext>
            </a:extLst>
          </p:cNvPr>
          <p:cNvSpPr txBox="1"/>
          <p:nvPr/>
        </p:nvSpPr>
        <p:spPr>
          <a:xfrm>
            <a:off x="261763" y="4543241"/>
            <a:ext cx="9223881" cy="2031325"/>
          </a:xfrm>
          <a:prstGeom prst="rect">
            <a:avLst/>
          </a:prstGeom>
          <a:noFill/>
        </p:spPr>
        <p:txBody>
          <a:bodyPr wrap="square" rtlCol="0">
            <a:spAutoFit/>
          </a:bodyPr>
          <a:lstStyle/>
          <a:p>
            <a:pPr marL="285750" indent="-285750" algn="just">
              <a:buFontTx/>
              <a:buChar char="-"/>
            </a:pPr>
            <a:r>
              <a:rPr lang="en-US" b="1" dirty="0"/>
              <a:t>@sap/cds-dk </a:t>
            </a:r>
            <a:r>
              <a:rPr lang="en-US" dirty="0"/>
              <a:t>is a development kit. It is used by the developer only at the time of initializing a new CAP project.</a:t>
            </a:r>
          </a:p>
          <a:p>
            <a:pPr marL="285750" indent="-285750" algn="just">
              <a:buFontTx/>
              <a:buChar char="-"/>
            </a:pPr>
            <a:r>
              <a:rPr lang="en-US" b="1" dirty="0"/>
              <a:t>@sap/cds-dk </a:t>
            </a:r>
            <a:r>
              <a:rPr lang="en-US" dirty="0"/>
              <a:t>contains the @sap/cds library.</a:t>
            </a:r>
          </a:p>
          <a:p>
            <a:pPr marL="285750" indent="-285750" algn="just">
              <a:buFontTx/>
              <a:buChar char="-"/>
            </a:pPr>
            <a:r>
              <a:rPr lang="en-US" b="1" dirty="0"/>
              <a:t>@sap/cds </a:t>
            </a:r>
            <a:r>
              <a:rPr lang="en-US" dirty="0"/>
              <a:t>is a module which is used at the runtime of an application to convert all the </a:t>
            </a:r>
            <a:r>
              <a:rPr lang="en-US" b="1" dirty="0"/>
              <a:t>.cds </a:t>
            </a:r>
            <a:r>
              <a:rPr lang="en-US" dirty="0"/>
              <a:t>artifacts in a database specific format.</a:t>
            </a:r>
          </a:p>
          <a:p>
            <a:pPr marL="285750" indent="-285750" algn="just">
              <a:buFontTx/>
              <a:buChar char="-"/>
            </a:pPr>
            <a:r>
              <a:rPr lang="en-US" b="1" dirty="0"/>
              <a:t>@sap/cds </a:t>
            </a:r>
            <a:r>
              <a:rPr lang="en-US" dirty="0"/>
              <a:t>is separately installed in our project using the command </a:t>
            </a:r>
            <a:r>
              <a:rPr lang="en-US" b="1" i="1" dirty="0"/>
              <a:t>npm install @sap/cds.</a:t>
            </a:r>
          </a:p>
          <a:p>
            <a:pPr marL="285750" indent="-285750" algn="just">
              <a:buFontTx/>
              <a:buChar char="-"/>
            </a:pPr>
            <a:r>
              <a:rPr lang="en-US" b="1" i="1" dirty="0"/>
              <a:t>@sap/cds </a:t>
            </a:r>
            <a:r>
              <a:rPr lang="en-US" dirty="0"/>
              <a:t>is required by the Cloud Foundry application at the Runtime.</a:t>
            </a:r>
          </a:p>
        </p:txBody>
      </p:sp>
      <p:pic>
        <p:nvPicPr>
          <p:cNvPr id="32" name="Picture 31">
            <a:extLst>
              <a:ext uri="{FF2B5EF4-FFF2-40B4-BE49-F238E27FC236}">
                <a16:creationId xmlns:a16="http://schemas.microsoft.com/office/drawing/2014/main" id="{C6B47EC8-1288-44D8-BC26-7770390F3C23}"/>
              </a:ext>
            </a:extLst>
          </p:cNvPr>
          <p:cNvPicPr>
            <a:picLocks noChangeAspect="1"/>
          </p:cNvPicPr>
          <p:nvPr/>
        </p:nvPicPr>
        <p:blipFill>
          <a:blip r:embed="rId5"/>
          <a:stretch>
            <a:fillRect/>
          </a:stretch>
        </p:blipFill>
        <p:spPr>
          <a:xfrm>
            <a:off x="9593658" y="4128697"/>
            <a:ext cx="2145369" cy="2229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a:extLst>
              <a:ext uri="{FF2B5EF4-FFF2-40B4-BE49-F238E27FC236}">
                <a16:creationId xmlns:a16="http://schemas.microsoft.com/office/drawing/2014/main" id="{08333D02-3EAB-4510-A15C-635E46ED6152}"/>
              </a:ext>
            </a:extLst>
          </p:cNvPr>
          <p:cNvPicPr>
            <a:picLocks noChangeAspect="1"/>
          </p:cNvPicPr>
          <p:nvPr/>
        </p:nvPicPr>
        <p:blipFill>
          <a:blip r:embed="rId6"/>
          <a:stretch>
            <a:fillRect/>
          </a:stretch>
        </p:blipFill>
        <p:spPr>
          <a:xfrm>
            <a:off x="7986220" y="2106113"/>
            <a:ext cx="3664713" cy="15615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7543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hlinkClick r:id="rId4"/>
              </a:rPr>
              <a:t>myfirstservice.cds</a:t>
            </a:r>
            <a:endParaRPr lang="en-US" dirty="0"/>
          </a:p>
          <a:p>
            <a:pPr marL="285750" indent="-285750">
              <a:buFontTx/>
              <a:buChar char="-"/>
            </a:pPr>
            <a:r>
              <a:rPr lang="en-US" dirty="0">
                <a:hlinkClick r:id="rId5"/>
              </a:rPr>
              <a:t>myfirstservice.js</a:t>
            </a:r>
            <a:endParaRPr lang="en-US" dirty="0"/>
          </a:p>
        </p:txBody>
      </p:sp>
    </p:spTree>
    <p:extLst>
      <p:ext uri="{BB962C8B-B14F-4D97-AF65-F5344CB8AC3E}">
        <p14:creationId xmlns:p14="http://schemas.microsoft.com/office/powerpoint/2010/main" val="3949521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Functions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055"/>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a:t>
            </a:r>
          </a:p>
          <a:p>
            <a:pPr algn="just"/>
            <a:r>
              <a:rPr lang="en-US" dirty="0">
                <a:solidFill>
                  <a:srgbClr val="000000"/>
                </a:solidFill>
              </a:rPr>
              <a:t>	</a:t>
            </a:r>
            <a:r>
              <a:rPr lang="en-US" b="0" i="0" dirty="0">
                <a:solidFill>
                  <a:srgbClr val="000000"/>
                </a:solidFill>
                <a:effectLst/>
              </a:rPr>
              <a:t> function(params) {</a:t>
            </a:r>
          </a:p>
          <a:p>
            <a:pPr algn="just"/>
            <a:r>
              <a:rPr lang="en-US" dirty="0">
                <a:solidFill>
                  <a:srgbClr val="000000"/>
                </a:solidFill>
              </a:rPr>
              <a:t>		//code</a:t>
            </a:r>
          </a:p>
          <a:p>
            <a:pPr algn="just"/>
            <a:r>
              <a:rPr lang="en-US" dirty="0">
                <a:solidFill>
                  <a:srgbClr val="000000"/>
                </a:solidFill>
              </a:rPr>
              <a:t>	} 			</a:t>
            </a:r>
          </a:p>
          <a:p>
            <a:pPr algn="just"/>
            <a:r>
              <a:rPr lang="en-US" dirty="0">
                <a:solidFill>
                  <a:srgbClr val="000000"/>
                </a:solidFill>
              </a:rPr>
              <a:t>	</a:t>
            </a:r>
          </a:p>
          <a:p>
            <a:pPr algn="just"/>
            <a:r>
              <a:rPr lang="en-US" dirty="0">
                <a:solidFill>
                  <a:srgbClr val="000000"/>
                </a:solidFill>
              </a:rPr>
              <a:t>	2. Named Function</a:t>
            </a:r>
          </a:p>
          <a:p>
            <a:pPr algn="just"/>
            <a:r>
              <a:rPr lang="en-US" dirty="0">
                <a:solidFill>
                  <a:srgbClr val="000000"/>
                </a:solidFill>
              </a:rPr>
              <a:t>	</a:t>
            </a:r>
            <a:r>
              <a:rPr lang="en-US" b="0" i="0" dirty="0">
                <a:solidFill>
                  <a:srgbClr val="000000"/>
                </a:solidFill>
                <a:effectLst/>
              </a:rPr>
              <a:t> function functionName(params) {</a:t>
            </a:r>
          </a:p>
          <a:p>
            <a:pPr algn="just"/>
            <a:r>
              <a:rPr lang="en-US" dirty="0">
                <a:solidFill>
                  <a:srgbClr val="000000"/>
                </a:solidFill>
              </a:rPr>
              <a:t>		//code</a:t>
            </a:r>
          </a:p>
          <a:p>
            <a:pPr algn="just"/>
            <a:r>
              <a:rPr lang="en-US" dirty="0">
                <a:solidFill>
                  <a:srgbClr val="000000"/>
                </a:solidFill>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9260B9B3-F018-49BF-942E-6F94BCFF0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85" y="3429000"/>
            <a:ext cx="3679696" cy="15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3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F773F4E-814C-42DE-B15A-EA015BE5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650" y="1578772"/>
            <a:ext cx="3600519" cy="360051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In this exercise we will see how we create functions in JavaScript and what are the different syntaxes of defining the functions. Along with that we will see the concept of </a:t>
            </a:r>
            <a:r>
              <a:rPr lang="en-US" b="1" dirty="0"/>
              <a:t>reusable modules </a:t>
            </a:r>
            <a:r>
              <a:rPr lang="en-US" dirty="0"/>
              <a:t>in NodeJS and with that we will see the use of </a:t>
            </a:r>
            <a:r>
              <a:rPr lang="en-US" b="1" dirty="0"/>
              <a:t>Global Variables</a:t>
            </a:r>
            <a:r>
              <a:rPr lang="en-US" dirty="0"/>
              <a:t>.</a:t>
            </a:r>
          </a:p>
          <a:p>
            <a:pPr algn="just"/>
            <a:endParaRPr lang="en-US" dirty="0"/>
          </a:p>
          <a:p>
            <a:pPr algn="just"/>
            <a:r>
              <a:rPr lang="en-US" b="1" dirty="0"/>
              <a:t>Part 1</a:t>
            </a:r>
            <a:r>
              <a:rPr lang="en-US" dirty="0"/>
              <a:t>: Named Function Basics</a:t>
            </a:r>
          </a:p>
          <a:p>
            <a:pPr marL="285750" indent="-285750" algn="just">
              <a:buFontTx/>
              <a:buChar char="-"/>
            </a:pPr>
            <a:r>
              <a:rPr lang="en-US" dirty="0">
                <a:hlinkClick r:id="rId4"/>
              </a:rPr>
              <a:t>FunctionBasic.js</a:t>
            </a:r>
            <a:endParaRPr lang="en-US" dirty="0"/>
          </a:p>
          <a:p>
            <a:pPr algn="just"/>
            <a:endParaRPr lang="en-US" dirty="0"/>
          </a:p>
          <a:p>
            <a:pPr algn="just"/>
            <a:r>
              <a:rPr lang="en-US" b="1" dirty="0"/>
              <a:t>Part 2</a:t>
            </a:r>
            <a:r>
              <a:rPr lang="en-US" dirty="0"/>
              <a:t>: Concept of Reusable module in NodeJS</a:t>
            </a:r>
          </a:p>
          <a:p>
            <a:pPr marL="285750" indent="-285750" algn="just">
              <a:buFontTx/>
              <a:buChar char="-"/>
            </a:pPr>
            <a:r>
              <a:rPr lang="en-US" dirty="0">
                <a:hlinkClick r:id="rId5"/>
              </a:rPr>
              <a:t>FunctionBaisc.js</a:t>
            </a:r>
            <a:endParaRPr lang="en-US" dirty="0"/>
          </a:p>
          <a:p>
            <a:pPr marL="285750" indent="-285750" algn="just">
              <a:buFontTx/>
              <a:buChar char="-"/>
            </a:pPr>
            <a:r>
              <a:rPr lang="en-US" dirty="0">
                <a:hlinkClick r:id="rId6"/>
              </a:rPr>
              <a:t>reuse.js</a:t>
            </a:r>
            <a:endParaRPr lang="en-US" dirty="0"/>
          </a:p>
          <a:p>
            <a:pPr marL="285750" indent="-285750" algn="just">
              <a:buFontTx/>
              <a:buChar char="-"/>
            </a:pPr>
            <a:endParaRPr lang="en-US" dirty="0"/>
          </a:p>
          <a:p>
            <a:pPr algn="just"/>
            <a:r>
              <a:rPr lang="en-US" b="1" dirty="0"/>
              <a:t>Part 3</a:t>
            </a:r>
            <a:r>
              <a:rPr lang="en-US" dirty="0"/>
              <a:t>: New Syntax of defining function and Global variable</a:t>
            </a:r>
          </a:p>
          <a:p>
            <a:pPr marL="285750" indent="-285750" algn="just">
              <a:buFontTx/>
              <a:buChar char="-"/>
            </a:pPr>
            <a:r>
              <a:rPr lang="en-US" dirty="0">
                <a:hlinkClick r:id="rId7"/>
              </a:rPr>
              <a:t>FunctionBasic.js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20BD2F36-100D-4167-82ED-5378587BE78C}"/>
              </a:ext>
            </a:extLst>
          </p:cNvPr>
          <p:cNvSpPr txBox="1"/>
          <p:nvPr/>
        </p:nvSpPr>
        <p:spPr>
          <a:xfrm>
            <a:off x="261764" y="4525469"/>
            <a:ext cx="10871810" cy="369332"/>
          </a:xfrm>
          <a:prstGeom prst="rect">
            <a:avLst/>
          </a:prstGeom>
          <a:noFill/>
        </p:spPr>
        <p:txBody>
          <a:bodyPr wrap="square">
            <a:spAutoFit/>
          </a:bodyPr>
          <a:lstStyle/>
          <a:p>
            <a:pPr algn="just"/>
            <a:r>
              <a:rPr kumimoji="0" lang="en-US" sz="1800" b="1" i="0" u="none" strike="noStrike" kern="1200" cap="none" spc="0" normalizeH="0" baseline="0" noProof="0" dirty="0">
                <a:ln>
                  <a:noFill/>
                </a:ln>
                <a:solidFill>
                  <a:prstClr val="black"/>
                </a:solidFill>
                <a:effectLst/>
                <a:uLnTx/>
                <a:uFillTx/>
                <a:latin typeface="Calibri"/>
                <a:ea typeface="+mn-ea"/>
                <a:cs typeface="+mn-cs"/>
              </a:rPr>
              <a:t>JS is asynchronous Non Blocking Programming language. Also is an event driven programming language.</a:t>
            </a:r>
          </a:p>
        </p:txBody>
      </p:sp>
      <p:grpSp>
        <p:nvGrpSpPr>
          <p:cNvPr id="10" name="Group 9">
            <a:extLst>
              <a:ext uri="{FF2B5EF4-FFF2-40B4-BE49-F238E27FC236}">
                <a16:creationId xmlns:a16="http://schemas.microsoft.com/office/drawing/2014/main" id="{D5CF9A93-9DE7-438F-AECB-45A400414BD2}"/>
              </a:ext>
            </a:extLst>
          </p:cNvPr>
          <p:cNvGrpSpPr/>
          <p:nvPr/>
        </p:nvGrpSpPr>
        <p:grpSpPr>
          <a:xfrm>
            <a:off x="1627831" y="4994031"/>
            <a:ext cx="8721971" cy="1651191"/>
            <a:chOff x="788124" y="4657194"/>
            <a:chExt cx="10243396" cy="1804125"/>
          </a:xfrm>
        </p:grpSpPr>
        <p:sp>
          <p:nvSpPr>
            <p:cNvPr id="11" name="Rectangle 10">
              <a:extLst>
                <a:ext uri="{FF2B5EF4-FFF2-40B4-BE49-F238E27FC236}">
                  <a16:creationId xmlns:a16="http://schemas.microsoft.com/office/drawing/2014/main" id="{A458C9C2-F345-4E1E-8A3F-53F002567F45}"/>
                </a:ext>
              </a:extLst>
            </p:cNvPr>
            <p:cNvSpPr/>
            <p:nvPr/>
          </p:nvSpPr>
          <p:spPr>
            <a:xfrm>
              <a:off x="788124" y="5044280"/>
              <a:ext cx="2063931" cy="844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Client</a:t>
              </a:r>
            </a:p>
          </p:txBody>
        </p:sp>
        <p:sp>
          <p:nvSpPr>
            <p:cNvPr id="12" name="Rectangle 11">
              <a:extLst>
                <a:ext uri="{FF2B5EF4-FFF2-40B4-BE49-F238E27FC236}">
                  <a16:creationId xmlns:a16="http://schemas.microsoft.com/office/drawing/2014/main" id="{70DD84BD-2BDF-425D-8D05-02F9D8EFD509}"/>
                </a:ext>
              </a:extLst>
            </p:cNvPr>
            <p:cNvSpPr/>
            <p:nvPr/>
          </p:nvSpPr>
          <p:spPr>
            <a:xfrm>
              <a:off x="7580810" y="4657194"/>
              <a:ext cx="1602377" cy="17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Server</a:t>
              </a:r>
            </a:p>
          </p:txBody>
        </p:sp>
        <p:sp>
          <p:nvSpPr>
            <p:cNvPr id="13" name="Arrow: Right 12">
              <a:extLst>
                <a:ext uri="{FF2B5EF4-FFF2-40B4-BE49-F238E27FC236}">
                  <a16:creationId xmlns:a16="http://schemas.microsoft.com/office/drawing/2014/main" id="{D9BCDF85-1BAF-48A8-BA4C-971FAD561FA0}"/>
                </a:ext>
              </a:extLst>
            </p:cNvPr>
            <p:cNvSpPr/>
            <p:nvPr/>
          </p:nvSpPr>
          <p:spPr>
            <a:xfrm>
              <a:off x="2852055" y="5044280"/>
              <a:ext cx="4728755" cy="49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lowchart: Direct Access Storage 13">
              <a:extLst>
                <a:ext uri="{FF2B5EF4-FFF2-40B4-BE49-F238E27FC236}">
                  <a16:creationId xmlns:a16="http://schemas.microsoft.com/office/drawing/2014/main" id="{DD75FE34-D4EE-4AFE-9FB5-EA48CCCB186E}"/>
                </a:ext>
              </a:extLst>
            </p:cNvPr>
            <p:cNvSpPr/>
            <p:nvPr/>
          </p:nvSpPr>
          <p:spPr>
            <a:xfrm rot="16200000">
              <a:off x="8642737" y="5922476"/>
              <a:ext cx="461554" cy="61613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row: Left 14">
              <a:extLst>
                <a:ext uri="{FF2B5EF4-FFF2-40B4-BE49-F238E27FC236}">
                  <a16:creationId xmlns:a16="http://schemas.microsoft.com/office/drawing/2014/main" id="{D40CB356-04BC-4328-9AEE-E459C3CA811B}"/>
                </a:ext>
              </a:extLst>
            </p:cNvPr>
            <p:cNvSpPr/>
            <p:nvPr/>
          </p:nvSpPr>
          <p:spPr>
            <a:xfrm>
              <a:off x="2852055" y="5578072"/>
              <a:ext cx="4728755"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0">
              <a:extLst>
                <a:ext uri="{FF2B5EF4-FFF2-40B4-BE49-F238E27FC236}">
                  <a16:creationId xmlns:a16="http://schemas.microsoft.com/office/drawing/2014/main" id="{271CCA2A-4F31-4300-8962-D51070D5327C}"/>
                </a:ext>
              </a:extLst>
            </p:cNvPr>
            <p:cNvSpPr txBox="1"/>
            <p:nvPr/>
          </p:nvSpPr>
          <p:spPr>
            <a:xfrm>
              <a:off x="9392193" y="4657194"/>
              <a:ext cx="163932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a:t>
              </a:r>
            </a:p>
            <a:p>
              <a:r>
                <a:rPr lang="en-US" dirty="0"/>
                <a:t>ABAP</a:t>
              </a:r>
            </a:p>
            <a:p>
              <a:endParaRPr lang="en-US" dirty="0"/>
            </a:p>
          </p:txBody>
        </p:sp>
        <p:sp>
          <p:nvSpPr>
            <p:cNvPr id="17" name="TextBox 11">
              <a:extLst>
                <a:ext uri="{FF2B5EF4-FFF2-40B4-BE49-F238E27FC236}">
                  <a16:creationId xmlns:a16="http://schemas.microsoft.com/office/drawing/2014/main" id="{93E96663-A352-46B2-8016-0D71F9EA039C}"/>
                </a:ext>
              </a:extLst>
            </p:cNvPr>
            <p:cNvSpPr txBox="1"/>
            <p:nvPr/>
          </p:nvSpPr>
          <p:spPr>
            <a:xfrm>
              <a:off x="892627" y="5972940"/>
              <a:ext cx="19594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8" name="Rectangle 17">
              <a:extLst>
                <a:ext uri="{FF2B5EF4-FFF2-40B4-BE49-F238E27FC236}">
                  <a16:creationId xmlns:a16="http://schemas.microsoft.com/office/drawing/2014/main" id="{A50ED368-C719-44C6-8111-5D79176937AC}"/>
                </a:ext>
              </a:extLst>
            </p:cNvPr>
            <p:cNvSpPr/>
            <p:nvPr/>
          </p:nvSpPr>
          <p:spPr>
            <a:xfrm>
              <a:off x="9392193" y="5208349"/>
              <a:ext cx="116384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9" name="Rectangle: Rounded Corners 18">
              <a:extLst>
                <a:ext uri="{FF2B5EF4-FFF2-40B4-BE49-F238E27FC236}">
                  <a16:creationId xmlns:a16="http://schemas.microsoft.com/office/drawing/2014/main" id="{8BC37E78-A06B-4CAC-A02C-0ADBF459200F}"/>
                </a:ext>
              </a:extLst>
            </p:cNvPr>
            <p:cNvSpPr/>
            <p:nvPr/>
          </p:nvSpPr>
          <p:spPr>
            <a:xfrm>
              <a:off x="9487987" y="5577681"/>
              <a:ext cx="1402080" cy="395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Node JS</a:t>
              </a:r>
            </a:p>
          </p:txBody>
        </p:sp>
      </p:gr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96A6C010-9B2D-544F-7DD4-514B19F8A5C6}"/>
                  </a:ext>
                </a:extLst>
              </p14:cNvPr>
              <p14:cNvContentPartPr/>
              <p14:nvPr/>
            </p14:nvContentPartPr>
            <p14:xfrm>
              <a:off x="704880" y="4921200"/>
              <a:ext cx="7486920" cy="1803960"/>
            </p14:xfrm>
          </p:contentPart>
        </mc:Choice>
        <mc:Fallback>
          <p:pic>
            <p:nvPicPr>
              <p:cNvPr id="3" name="Ink 2">
                <a:extLst>
                  <a:ext uri="{FF2B5EF4-FFF2-40B4-BE49-F238E27FC236}">
                    <a16:creationId xmlns:a16="http://schemas.microsoft.com/office/drawing/2014/main" id="{96A6C010-9B2D-544F-7DD4-514B19F8A5C6}"/>
                  </a:ext>
                </a:extLst>
              </p:cNvPr>
              <p:cNvPicPr/>
              <p:nvPr/>
            </p:nvPicPr>
            <p:blipFill>
              <a:blip r:embed="rId9"/>
              <a:stretch>
                <a:fillRect/>
              </a:stretch>
            </p:blipFill>
            <p:spPr>
              <a:xfrm>
                <a:off x="695520" y="4911840"/>
                <a:ext cx="7505640" cy="1822680"/>
              </a:xfrm>
              <a:prstGeom prst="rect">
                <a:avLst/>
              </a:prstGeom>
            </p:spPr>
          </p:pic>
        </mc:Fallback>
      </mc:AlternateContent>
    </p:spTree>
    <p:extLst>
      <p:ext uri="{BB962C8B-B14F-4D97-AF65-F5344CB8AC3E}">
        <p14:creationId xmlns:p14="http://schemas.microsoft.com/office/powerpoint/2010/main" val="303637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Asynchronous behavior of JavaScript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 name="Group 1">
            <a:extLst>
              <a:ext uri="{FF2B5EF4-FFF2-40B4-BE49-F238E27FC236}">
                <a16:creationId xmlns:a16="http://schemas.microsoft.com/office/drawing/2014/main" id="{D3F0B5A9-FD0E-4D97-9751-FA05124BA01C}"/>
              </a:ext>
            </a:extLst>
          </p:cNvPr>
          <p:cNvGrpSpPr/>
          <p:nvPr/>
        </p:nvGrpSpPr>
        <p:grpSpPr>
          <a:xfrm>
            <a:off x="679392" y="1214110"/>
            <a:ext cx="10833216" cy="4990208"/>
            <a:chOff x="1032794" y="792726"/>
            <a:chExt cx="10126412" cy="5682854"/>
          </a:xfrm>
        </p:grpSpPr>
        <p:cxnSp>
          <p:nvCxnSpPr>
            <p:cNvPr id="65" name="Straight Connector 64">
              <a:extLst>
                <a:ext uri="{FF2B5EF4-FFF2-40B4-BE49-F238E27FC236}">
                  <a16:creationId xmlns:a16="http://schemas.microsoft.com/office/drawing/2014/main" id="{7F6D3356-6FE9-47FE-9923-AC6DAF1C4D5D}"/>
                </a:ext>
              </a:extLst>
            </p:cNvPr>
            <p:cNvCxnSpPr>
              <a:cxnSpLocks/>
            </p:cNvCxnSpPr>
            <p:nvPr/>
          </p:nvCxnSpPr>
          <p:spPr>
            <a:xfrm>
              <a:off x="8125359" y="1291079"/>
              <a:ext cx="0" cy="5184500"/>
            </a:xfrm>
            <a:prstGeom prst="line">
              <a:avLst/>
            </a:prstGeom>
            <a:noFill/>
            <a:ln w="19050" cap="flat" cmpd="sng" algn="ctr">
              <a:solidFill>
                <a:srgbClr val="FFC000"/>
              </a:solidFill>
              <a:prstDash val="dash"/>
            </a:ln>
            <a:effectLst/>
          </p:spPr>
        </p:cxnSp>
        <p:sp>
          <p:nvSpPr>
            <p:cNvPr id="33" name="Rectangle 32">
              <a:extLst>
                <a:ext uri="{FF2B5EF4-FFF2-40B4-BE49-F238E27FC236}">
                  <a16:creationId xmlns:a16="http://schemas.microsoft.com/office/drawing/2014/main" id="{5A7792E4-70BC-446B-A3A5-227E00EEB05B}"/>
                </a:ext>
              </a:extLst>
            </p:cNvPr>
            <p:cNvSpPr/>
            <p:nvPr/>
          </p:nvSpPr>
          <p:spPr>
            <a:xfrm>
              <a:off x="4488443" y="888521"/>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UI</a:t>
              </a:r>
            </a:p>
          </p:txBody>
        </p:sp>
        <p:sp>
          <p:nvSpPr>
            <p:cNvPr id="34" name="Smiley Face 33">
              <a:extLst>
                <a:ext uri="{FF2B5EF4-FFF2-40B4-BE49-F238E27FC236}">
                  <a16:creationId xmlns:a16="http://schemas.microsoft.com/office/drawing/2014/main" id="{B275AACD-6667-4722-8A9F-127C785D3E4D}"/>
                </a:ext>
              </a:extLst>
            </p:cNvPr>
            <p:cNvSpPr/>
            <p:nvPr/>
          </p:nvSpPr>
          <p:spPr>
            <a:xfrm>
              <a:off x="1501402" y="792726"/>
              <a:ext cx="600892" cy="498354"/>
            </a:xfrm>
            <a:prstGeom prst="smileyFac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393C12F0-4A30-4B34-B0D7-EC46F33B51E2}"/>
                </a:ext>
              </a:extLst>
            </p:cNvPr>
            <p:cNvSpPr/>
            <p:nvPr/>
          </p:nvSpPr>
          <p:spPr>
            <a:xfrm>
              <a:off x="7366625" y="888520"/>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Module</a:t>
              </a:r>
            </a:p>
          </p:txBody>
        </p:sp>
        <p:cxnSp>
          <p:nvCxnSpPr>
            <p:cNvPr id="36" name="Straight Connector 35">
              <a:extLst>
                <a:ext uri="{FF2B5EF4-FFF2-40B4-BE49-F238E27FC236}">
                  <a16:creationId xmlns:a16="http://schemas.microsoft.com/office/drawing/2014/main" id="{1DE4448B-3DD5-4F23-878C-6DD89326C9AE}"/>
                </a:ext>
              </a:extLst>
            </p:cNvPr>
            <p:cNvCxnSpPr>
              <a:cxnSpLocks/>
              <a:stCxn id="34" idx="4"/>
            </p:cNvCxnSpPr>
            <p:nvPr/>
          </p:nvCxnSpPr>
          <p:spPr>
            <a:xfrm>
              <a:off x="1801848" y="1291080"/>
              <a:ext cx="0" cy="5184500"/>
            </a:xfrm>
            <a:prstGeom prst="line">
              <a:avLst/>
            </a:prstGeom>
            <a:noFill/>
            <a:ln w="19050" cap="flat" cmpd="sng" algn="ctr">
              <a:solidFill>
                <a:srgbClr val="FFC000"/>
              </a:solidFill>
              <a:prstDash val="dash"/>
            </a:ln>
            <a:effectLst/>
          </p:spPr>
        </p:cxnSp>
        <p:cxnSp>
          <p:nvCxnSpPr>
            <p:cNvPr id="37" name="Straight Connector 36">
              <a:extLst>
                <a:ext uri="{FF2B5EF4-FFF2-40B4-BE49-F238E27FC236}">
                  <a16:creationId xmlns:a16="http://schemas.microsoft.com/office/drawing/2014/main" id="{F4AE5179-8E7C-4E1D-89A6-310A51D05DBB}"/>
                </a:ext>
              </a:extLst>
            </p:cNvPr>
            <p:cNvCxnSpPr>
              <a:cxnSpLocks/>
            </p:cNvCxnSpPr>
            <p:nvPr/>
          </p:nvCxnSpPr>
          <p:spPr>
            <a:xfrm>
              <a:off x="5224317" y="1291080"/>
              <a:ext cx="0" cy="5184500"/>
            </a:xfrm>
            <a:prstGeom prst="line">
              <a:avLst/>
            </a:prstGeom>
            <a:noFill/>
            <a:ln w="19050" cap="flat" cmpd="sng" algn="ctr">
              <a:solidFill>
                <a:srgbClr val="FFC000"/>
              </a:solidFill>
              <a:prstDash val="dash"/>
            </a:ln>
            <a:effectLst/>
          </p:spPr>
        </p:cxnSp>
        <p:cxnSp>
          <p:nvCxnSpPr>
            <p:cNvPr id="38" name="Straight Arrow Connector 37">
              <a:extLst>
                <a:ext uri="{FF2B5EF4-FFF2-40B4-BE49-F238E27FC236}">
                  <a16:creationId xmlns:a16="http://schemas.microsoft.com/office/drawing/2014/main" id="{8406F23C-DF2D-42F4-9405-047E91C9EB9B}"/>
                </a:ext>
              </a:extLst>
            </p:cNvPr>
            <p:cNvCxnSpPr>
              <a:cxnSpLocks/>
            </p:cNvCxnSpPr>
            <p:nvPr/>
          </p:nvCxnSpPr>
          <p:spPr>
            <a:xfrm>
              <a:off x="1801848" y="1578463"/>
              <a:ext cx="3304903" cy="0"/>
            </a:xfrm>
            <a:prstGeom prst="straightConnector1">
              <a:avLst/>
            </a:prstGeom>
            <a:noFill/>
            <a:ln w="9525" cap="flat" cmpd="sng" algn="ctr">
              <a:solidFill>
                <a:srgbClr val="4F81BD">
                  <a:shade val="95000"/>
                  <a:satMod val="105000"/>
                </a:srgbClr>
              </a:solidFill>
              <a:prstDash val="solid"/>
              <a:tailEnd type="triangle"/>
            </a:ln>
            <a:effectLst/>
          </p:spPr>
        </p:cxnSp>
        <p:sp>
          <p:nvSpPr>
            <p:cNvPr id="39" name="Rectangle 38">
              <a:extLst>
                <a:ext uri="{FF2B5EF4-FFF2-40B4-BE49-F238E27FC236}">
                  <a16:creationId xmlns:a16="http://schemas.microsoft.com/office/drawing/2014/main" id="{5CA26A02-D2DE-4EF5-93AB-9AB896F69D37}"/>
                </a:ext>
              </a:extLst>
            </p:cNvPr>
            <p:cNvSpPr/>
            <p:nvPr/>
          </p:nvSpPr>
          <p:spPr>
            <a:xfrm>
              <a:off x="5161183" y="1578462"/>
              <a:ext cx="126226" cy="1835323"/>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0" name="Straight Arrow Connector 39">
              <a:extLst>
                <a:ext uri="{FF2B5EF4-FFF2-40B4-BE49-F238E27FC236}">
                  <a16:creationId xmlns:a16="http://schemas.microsoft.com/office/drawing/2014/main" id="{D5A0E8C5-195A-4B93-9D59-C2DACCA23228}"/>
                </a:ext>
              </a:extLst>
            </p:cNvPr>
            <p:cNvCxnSpPr>
              <a:cxnSpLocks/>
            </p:cNvCxnSpPr>
            <p:nvPr/>
          </p:nvCxnSpPr>
          <p:spPr>
            <a:xfrm>
              <a:off x="5287409" y="2240316"/>
              <a:ext cx="2815090" cy="0"/>
            </a:xfrm>
            <a:prstGeom prst="straightConnector1">
              <a:avLst/>
            </a:prstGeom>
            <a:noFill/>
            <a:ln w="9525" cap="flat" cmpd="sng" algn="ctr">
              <a:solidFill>
                <a:srgbClr val="4F81BD">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C1A20861-3A2B-4BF7-8340-782AFA123DE0}"/>
                </a:ext>
              </a:extLst>
            </p:cNvPr>
            <p:cNvSpPr/>
            <p:nvPr/>
          </p:nvSpPr>
          <p:spPr>
            <a:xfrm>
              <a:off x="8102499" y="2214188"/>
              <a:ext cx="45719" cy="766355"/>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ED412D28-3241-421D-B914-D68F8A890DBB}"/>
                </a:ext>
              </a:extLst>
            </p:cNvPr>
            <p:cNvCxnSpPr>
              <a:cxnSpLocks/>
              <a:stCxn id="41" idx="2"/>
            </p:cNvCxnSpPr>
            <p:nvPr/>
          </p:nvCxnSpPr>
          <p:spPr>
            <a:xfrm flipH="1">
              <a:off x="5310269" y="2980543"/>
              <a:ext cx="281509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04DACE62-DB56-4F37-8436-D9916EB1E281}"/>
                </a:ext>
              </a:extLst>
            </p:cNvPr>
            <p:cNvCxnSpPr>
              <a:cxnSpLocks/>
              <a:stCxn id="39" idx="2"/>
            </p:cNvCxnSpPr>
            <p:nvPr/>
          </p:nvCxnSpPr>
          <p:spPr>
            <a:xfrm flipH="1" flipV="1">
              <a:off x="1801847" y="3413784"/>
              <a:ext cx="3422449" cy="1"/>
            </a:xfrm>
            <a:prstGeom prst="straightConnector1">
              <a:avLst/>
            </a:prstGeom>
            <a:noFill/>
            <a:ln w="9525" cap="flat" cmpd="sng" algn="ctr">
              <a:solidFill>
                <a:srgbClr val="4F81BD">
                  <a:shade val="95000"/>
                  <a:satMod val="105000"/>
                </a:srgbClr>
              </a:solidFill>
              <a:prstDash val="solid"/>
              <a:tailEnd type="triangle"/>
            </a:ln>
            <a:effectLst/>
          </p:spPr>
        </p:cxnSp>
        <p:sp>
          <p:nvSpPr>
            <p:cNvPr id="44" name="Rectangle 43">
              <a:extLst>
                <a:ext uri="{FF2B5EF4-FFF2-40B4-BE49-F238E27FC236}">
                  <a16:creationId xmlns:a16="http://schemas.microsoft.com/office/drawing/2014/main" id="{8F55DF63-5E16-48A9-AE0C-EC56C1846FC0}"/>
                </a:ext>
              </a:extLst>
            </p:cNvPr>
            <p:cNvSpPr/>
            <p:nvPr/>
          </p:nvSpPr>
          <p:spPr>
            <a:xfrm>
              <a:off x="1738757" y="1578462"/>
              <a:ext cx="126161" cy="1835315"/>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Teardrop 44">
              <a:extLst>
                <a:ext uri="{FF2B5EF4-FFF2-40B4-BE49-F238E27FC236}">
                  <a16:creationId xmlns:a16="http://schemas.microsoft.com/office/drawing/2014/main" id="{C92E57DC-F35C-4AD8-8283-E552DEE18CC5}"/>
                </a:ext>
              </a:extLst>
            </p:cNvPr>
            <p:cNvSpPr/>
            <p:nvPr/>
          </p:nvSpPr>
          <p:spPr>
            <a:xfrm>
              <a:off x="1032794" y="2008658"/>
              <a:ext cx="505097" cy="711081"/>
            </a:xfrm>
            <a:prstGeom prst="teardrop">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a:t>
              </a:r>
            </a:p>
          </p:txBody>
        </p:sp>
        <p:cxnSp>
          <p:nvCxnSpPr>
            <p:cNvPr id="46" name="Straight Arrow Connector 45">
              <a:extLst>
                <a:ext uri="{FF2B5EF4-FFF2-40B4-BE49-F238E27FC236}">
                  <a16:creationId xmlns:a16="http://schemas.microsoft.com/office/drawing/2014/main" id="{91516873-3307-4FEB-8752-65EB610B55DB}"/>
                </a:ext>
              </a:extLst>
            </p:cNvPr>
            <p:cNvCxnSpPr>
              <a:cxnSpLocks/>
            </p:cNvCxnSpPr>
            <p:nvPr/>
          </p:nvCxnSpPr>
          <p:spPr>
            <a:xfrm>
              <a:off x="1801837" y="3973320"/>
              <a:ext cx="3304914" cy="0"/>
            </a:xfrm>
            <a:prstGeom prst="straightConnector1">
              <a:avLst/>
            </a:prstGeom>
            <a:noFill/>
            <a:ln w="9525" cap="flat" cmpd="sng" algn="ctr">
              <a:solidFill>
                <a:srgbClr val="4F81BD">
                  <a:shade val="95000"/>
                  <a:satMod val="105000"/>
                </a:srgbClr>
              </a:solidFill>
              <a:prstDash val="solid"/>
              <a:tailEnd type="triangle"/>
            </a:ln>
            <a:effectLst/>
          </p:spPr>
        </p:cxnSp>
        <p:sp>
          <p:nvSpPr>
            <p:cNvPr id="47" name="Rectangle 46">
              <a:extLst>
                <a:ext uri="{FF2B5EF4-FFF2-40B4-BE49-F238E27FC236}">
                  <a16:creationId xmlns:a16="http://schemas.microsoft.com/office/drawing/2014/main" id="{95DB637D-5485-4DC1-A73E-BDF96077409D}"/>
                </a:ext>
              </a:extLst>
            </p:cNvPr>
            <p:cNvSpPr/>
            <p:nvPr/>
          </p:nvSpPr>
          <p:spPr>
            <a:xfrm>
              <a:off x="5106751" y="3952982"/>
              <a:ext cx="180646" cy="682170"/>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id="{3F98D8C1-8590-4A79-925C-A34344FCCE26}"/>
                </a:ext>
              </a:extLst>
            </p:cNvPr>
            <p:cNvCxnSpPr>
              <a:cxnSpLocks/>
              <a:stCxn id="47" idx="2"/>
            </p:cNvCxnSpPr>
            <p:nvPr/>
          </p:nvCxnSpPr>
          <p:spPr>
            <a:xfrm flipH="1">
              <a:off x="1815465" y="4635152"/>
              <a:ext cx="3381609" cy="1397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9" name="Straight Arrow Connector 48">
              <a:extLst>
                <a:ext uri="{FF2B5EF4-FFF2-40B4-BE49-F238E27FC236}">
                  <a16:creationId xmlns:a16="http://schemas.microsoft.com/office/drawing/2014/main" id="{348678F4-C809-4E8D-A864-33C56F195680}"/>
                </a:ext>
              </a:extLst>
            </p:cNvPr>
            <p:cNvCxnSpPr>
              <a:cxnSpLocks/>
              <a:stCxn id="47" idx="3"/>
            </p:cNvCxnSpPr>
            <p:nvPr/>
          </p:nvCxnSpPr>
          <p:spPr>
            <a:xfrm>
              <a:off x="5287397" y="4294067"/>
              <a:ext cx="2745434" cy="0"/>
            </a:xfrm>
            <a:prstGeom prst="straightConnector1">
              <a:avLst/>
            </a:prstGeom>
            <a:noFill/>
            <a:ln w="9525" cap="flat" cmpd="sng" algn="ctr">
              <a:solidFill>
                <a:srgbClr val="4F81BD">
                  <a:shade val="95000"/>
                  <a:satMod val="105000"/>
                </a:srgbClr>
              </a:solidFill>
              <a:prstDash val="solid"/>
              <a:tailEnd type="triangle"/>
            </a:ln>
            <a:effectLst/>
          </p:spPr>
        </p:cxnSp>
        <p:sp>
          <p:nvSpPr>
            <p:cNvPr id="50" name="Rectangle 49">
              <a:extLst>
                <a:ext uri="{FF2B5EF4-FFF2-40B4-BE49-F238E27FC236}">
                  <a16:creationId xmlns:a16="http://schemas.microsoft.com/office/drawing/2014/main" id="{E8DFE26C-E98C-4CF7-A081-21D4879A9475}"/>
                </a:ext>
              </a:extLst>
            </p:cNvPr>
            <p:cNvSpPr/>
            <p:nvPr/>
          </p:nvSpPr>
          <p:spPr>
            <a:xfrm>
              <a:off x="8062975" y="4294067"/>
              <a:ext cx="115386" cy="1020371"/>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1" name="Straight Arrow Connector 50">
              <a:extLst>
                <a:ext uri="{FF2B5EF4-FFF2-40B4-BE49-F238E27FC236}">
                  <a16:creationId xmlns:a16="http://schemas.microsoft.com/office/drawing/2014/main" id="{BF3478A3-D27A-4BDE-976F-A80832B668CC}"/>
                </a:ext>
              </a:extLst>
            </p:cNvPr>
            <p:cNvCxnSpPr>
              <a:cxnSpLocks/>
              <a:stCxn id="50" idx="2"/>
            </p:cNvCxnSpPr>
            <p:nvPr/>
          </p:nvCxnSpPr>
          <p:spPr>
            <a:xfrm flipH="1">
              <a:off x="5317540" y="5314438"/>
              <a:ext cx="2803128" cy="0"/>
            </a:xfrm>
            <a:prstGeom prst="straightConnector1">
              <a:avLst/>
            </a:prstGeom>
            <a:noFill/>
            <a:ln w="9525" cap="flat" cmpd="sng" algn="ctr">
              <a:solidFill>
                <a:srgbClr val="4F81BD">
                  <a:shade val="95000"/>
                  <a:satMod val="105000"/>
                </a:srgbClr>
              </a:solidFill>
              <a:prstDash val="solid"/>
              <a:tailEnd type="triangle"/>
            </a:ln>
            <a:effectLst/>
          </p:spPr>
        </p:cxnSp>
        <p:sp>
          <p:nvSpPr>
            <p:cNvPr id="52" name="Rectangle 51">
              <a:extLst>
                <a:ext uri="{FF2B5EF4-FFF2-40B4-BE49-F238E27FC236}">
                  <a16:creationId xmlns:a16="http://schemas.microsoft.com/office/drawing/2014/main" id="{7390AA78-0D27-4FC7-A83E-0628864C68EA}"/>
                </a:ext>
              </a:extLst>
            </p:cNvPr>
            <p:cNvSpPr/>
            <p:nvPr/>
          </p:nvSpPr>
          <p:spPr>
            <a:xfrm>
              <a:off x="5139360" y="5296983"/>
              <a:ext cx="129533" cy="682170"/>
            </a:xfrm>
            <a:prstGeom prst="rect">
              <a:avLst/>
            </a:prstGeom>
            <a:solidFill>
              <a:srgbClr val="FF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008CEF18-D87C-4793-9552-95E03C449EA5}"/>
                </a:ext>
              </a:extLst>
            </p:cNvPr>
            <p:cNvCxnSpPr>
              <a:cxnSpLocks/>
              <a:stCxn id="52" idx="2"/>
            </p:cNvCxnSpPr>
            <p:nvPr/>
          </p:nvCxnSpPr>
          <p:spPr>
            <a:xfrm flipH="1">
              <a:off x="1864918" y="5979153"/>
              <a:ext cx="3339209" cy="0"/>
            </a:xfrm>
            <a:prstGeom prst="straightConnector1">
              <a:avLst/>
            </a:prstGeom>
            <a:noFill/>
            <a:ln w="9525" cap="flat" cmpd="sng" algn="ctr">
              <a:solidFill>
                <a:srgbClr val="4F81BD">
                  <a:shade val="95000"/>
                  <a:satMod val="105000"/>
                </a:srgbClr>
              </a:solidFill>
              <a:prstDash val="solid"/>
              <a:tailEnd type="triangle"/>
            </a:ln>
            <a:effectLst/>
          </p:spPr>
        </p:cxnSp>
        <p:sp>
          <p:nvSpPr>
            <p:cNvPr id="54" name="TextBox 44">
              <a:extLst>
                <a:ext uri="{FF2B5EF4-FFF2-40B4-BE49-F238E27FC236}">
                  <a16:creationId xmlns:a16="http://schemas.microsoft.com/office/drawing/2014/main" id="{053A4577-DEAD-4272-9352-A5CB4D7D5782}"/>
                </a:ext>
              </a:extLst>
            </p:cNvPr>
            <p:cNvSpPr txBox="1"/>
            <p:nvPr/>
          </p:nvSpPr>
          <p:spPr>
            <a:xfrm>
              <a:off x="5429651" y="5418943"/>
              <a:ext cx="239417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Callbacks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Promise</a:t>
              </a:r>
            </a:p>
          </p:txBody>
        </p:sp>
        <p:sp>
          <p:nvSpPr>
            <p:cNvPr id="55" name="Arrow: Curved Right 54">
              <a:extLst>
                <a:ext uri="{FF2B5EF4-FFF2-40B4-BE49-F238E27FC236}">
                  <a16:creationId xmlns:a16="http://schemas.microsoft.com/office/drawing/2014/main" id="{861F130F-A351-4022-A5F4-B9EBA95D91AA}"/>
                </a:ext>
              </a:extLst>
            </p:cNvPr>
            <p:cNvSpPr/>
            <p:nvPr/>
          </p:nvSpPr>
          <p:spPr>
            <a:xfrm rot="10800000">
              <a:off x="8370317" y="2397068"/>
              <a:ext cx="946462" cy="2420983"/>
            </a:xfrm>
            <a:prstGeom prst="curvedRightArrow">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TextBox 46">
              <a:extLst>
                <a:ext uri="{FF2B5EF4-FFF2-40B4-BE49-F238E27FC236}">
                  <a16:creationId xmlns:a16="http://schemas.microsoft.com/office/drawing/2014/main" id="{F54440D1-6EA4-4E95-8B1A-2B475562C468}"/>
                </a:ext>
              </a:extLst>
            </p:cNvPr>
            <p:cNvSpPr txBox="1"/>
            <p:nvPr/>
          </p:nvSpPr>
          <p:spPr>
            <a:xfrm>
              <a:off x="9513288" y="3298740"/>
              <a:ext cx="164591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async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Util (in-built)</a:t>
              </a:r>
            </a:p>
          </p:txBody>
        </p:sp>
      </p:gr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3B7C6F0-2E4E-AC48-BD12-40D689F9BC3A}"/>
                  </a:ext>
                </a:extLst>
              </p14:cNvPr>
              <p14:cNvContentPartPr/>
              <p14:nvPr/>
            </p14:nvContentPartPr>
            <p14:xfrm>
              <a:off x="463680" y="1822320"/>
              <a:ext cx="9925200" cy="4013640"/>
            </p14:xfrm>
          </p:contentPart>
        </mc:Choice>
        <mc:Fallback>
          <p:pic>
            <p:nvPicPr>
              <p:cNvPr id="3" name="Ink 2">
                <a:extLst>
                  <a:ext uri="{FF2B5EF4-FFF2-40B4-BE49-F238E27FC236}">
                    <a16:creationId xmlns:a16="http://schemas.microsoft.com/office/drawing/2014/main" id="{D3B7C6F0-2E4E-AC48-BD12-40D689F9BC3A}"/>
                  </a:ext>
                </a:extLst>
              </p:cNvPr>
              <p:cNvPicPr/>
              <p:nvPr/>
            </p:nvPicPr>
            <p:blipFill>
              <a:blip r:embed="rId4"/>
              <a:stretch>
                <a:fillRect/>
              </a:stretch>
            </p:blipFill>
            <p:spPr>
              <a:xfrm>
                <a:off x="454320" y="1812960"/>
                <a:ext cx="9943920" cy="4032360"/>
              </a:xfrm>
              <a:prstGeom prst="rect">
                <a:avLst/>
              </a:prstGeom>
            </p:spPr>
          </p:pic>
        </mc:Fallback>
      </mc:AlternateContent>
    </p:spTree>
    <p:extLst>
      <p:ext uri="{BB962C8B-B14F-4D97-AF65-F5344CB8AC3E}">
        <p14:creationId xmlns:p14="http://schemas.microsoft.com/office/powerpoint/2010/main" val="4129006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7F634F0-4E02-47F5-9730-B654415C4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611685"/>
            <a:ext cx="59626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see the asynchronous behavior of JavaScript. We will see the use of </a:t>
            </a:r>
            <a:r>
              <a:rPr lang="en-US" b="1" dirty="0"/>
              <a:t>Callback function </a:t>
            </a:r>
            <a:r>
              <a:rPr lang="en-US" dirty="0"/>
              <a:t>and </a:t>
            </a:r>
            <a:r>
              <a:rPr lang="en-US" b="1" dirty="0"/>
              <a:t>Promise</a:t>
            </a:r>
            <a:r>
              <a:rPr lang="en-US" dirty="0"/>
              <a:t> in JavaScript. Along with that we will see the JavaScript’s reusable module </a:t>
            </a:r>
            <a:r>
              <a:rPr lang="en-US" b="1" dirty="0"/>
              <a:t>‘util’ </a:t>
            </a:r>
            <a:r>
              <a:rPr lang="en-US" dirty="0"/>
              <a:t>to promisify a function.</a:t>
            </a:r>
          </a:p>
          <a:p>
            <a:endParaRPr lang="en-US" dirty="0"/>
          </a:p>
          <a:p>
            <a:r>
              <a:rPr lang="en-US" dirty="0"/>
              <a:t>Part 1: Concept of Callback Function</a:t>
            </a:r>
          </a:p>
          <a:p>
            <a:pPr marL="285750" indent="-285750">
              <a:buFontTx/>
              <a:buChar char="-"/>
            </a:pPr>
            <a:r>
              <a:rPr lang="en-US" dirty="0">
                <a:hlinkClick r:id="rId4"/>
              </a:rPr>
              <a:t>AsyncFunciton.js</a:t>
            </a:r>
            <a:endParaRPr lang="en-US" dirty="0"/>
          </a:p>
          <a:p>
            <a:endParaRPr lang="en-US" dirty="0"/>
          </a:p>
          <a:p>
            <a:endParaRPr lang="en-US" dirty="0"/>
          </a:p>
          <a:p>
            <a:r>
              <a:rPr lang="en-US" dirty="0"/>
              <a:t>Part 2: Concept of Promise in JavaScript</a:t>
            </a:r>
          </a:p>
          <a:p>
            <a:pPr marL="285750" indent="-285750">
              <a:buFontTx/>
              <a:buChar char="-"/>
            </a:pPr>
            <a:r>
              <a:rPr lang="en-US" dirty="0">
                <a:hlinkClick r:id="rId5"/>
              </a:rPr>
              <a:t>AsyncFunction.js  </a:t>
            </a:r>
            <a:endParaRPr lang="en-US" dirty="0"/>
          </a:p>
          <a:p>
            <a:pPr marL="285750" indent="-285750">
              <a:buFontTx/>
              <a:buChar char="-"/>
            </a:pPr>
            <a:endParaRPr lang="en-US" dirty="0"/>
          </a:p>
          <a:p>
            <a:pPr marL="285750" indent="-285750">
              <a:buFontTx/>
              <a:buChar char="-"/>
            </a:pPr>
            <a:endParaRPr lang="en-US" dirty="0"/>
          </a:p>
          <a:p>
            <a:r>
              <a:rPr lang="en-US" dirty="0"/>
              <a:t>Part 3: Promise using a  reusable module.</a:t>
            </a:r>
          </a:p>
          <a:p>
            <a:pPr marL="285750" indent="-285750">
              <a:buFontTx/>
              <a:buChar char="-"/>
            </a:pPr>
            <a:r>
              <a:rPr lang="en-US" dirty="0">
                <a:hlinkClick r:id="rId6"/>
              </a:rPr>
              <a:t>AsyncFunction.js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5229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55A9A77-3239-4031-A85C-727B6DF2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385" y="2348750"/>
            <a:ext cx="3219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Events in NodeJS - 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273239"/>
                </a:solidFill>
                <a:effectLst/>
                <a:latin typeface="urw-din"/>
              </a:rPr>
              <a:t>Node.js has an </a:t>
            </a:r>
            <a:r>
              <a:rPr lang="en-US" b="1" i="0" dirty="0">
                <a:solidFill>
                  <a:srgbClr val="273239"/>
                </a:solidFill>
                <a:effectLst/>
                <a:latin typeface="urw-din"/>
              </a:rPr>
              <a:t>event-driven architecture</a:t>
            </a:r>
            <a:r>
              <a:rPr lang="en-US" b="0" i="0" dirty="0">
                <a:solidFill>
                  <a:srgbClr val="273239"/>
                </a:solidFill>
                <a:effectLst/>
                <a:latin typeface="urw-din"/>
              </a:rPr>
              <a:t> which can perform asynchronous tasks. Node.js has </a:t>
            </a:r>
            <a:r>
              <a:rPr lang="en-US" b="1" i="0" dirty="0">
                <a:solidFill>
                  <a:srgbClr val="273239"/>
                </a:solidFill>
                <a:effectLst/>
                <a:latin typeface="urw-din"/>
              </a:rPr>
              <a:t>‘events’</a:t>
            </a:r>
            <a:r>
              <a:rPr lang="en-US" b="0" i="0" dirty="0">
                <a:solidFill>
                  <a:srgbClr val="273239"/>
                </a:solidFill>
                <a:effectLst/>
                <a:latin typeface="urw-din"/>
              </a:rPr>
              <a:t> module which emits named events that can cause corresponding functions or callbacks to be called.</a:t>
            </a:r>
          </a:p>
          <a:p>
            <a:endParaRPr lang="en-US" dirty="0">
              <a:solidFill>
                <a:srgbClr val="273239"/>
              </a:solidFill>
              <a:latin typeface="urw-din"/>
            </a:endParaRPr>
          </a:p>
          <a:p>
            <a:r>
              <a:rPr lang="en-US" dirty="0">
                <a:solidFill>
                  <a:srgbClr val="273239"/>
                </a:solidFill>
                <a:latin typeface="urw-din"/>
              </a:rPr>
              <a:t>In this exercise we see how to use events in NodeJS. We will see Simple events as well as How to use events in Real life examples.</a:t>
            </a:r>
          </a:p>
          <a:p>
            <a:endParaRPr lang="en-US" dirty="0">
              <a:solidFill>
                <a:srgbClr val="273239"/>
              </a:solidFill>
              <a:latin typeface="urw-din"/>
            </a:endParaRPr>
          </a:p>
          <a:p>
            <a:r>
              <a:rPr lang="en-US" dirty="0">
                <a:solidFill>
                  <a:srgbClr val="273239"/>
                </a:solidFill>
                <a:latin typeface="urw-din"/>
              </a:rPr>
              <a:t>Part 1: Simple Event Example</a:t>
            </a:r>
          </a:p>
          <a:p>
            <a:pPr marL="285750" indent="-285750">
              <a:buFontTx/>
              <a:buChar char="-"/>
            </a:pPr>
            <a:r>
              <a:rPr lang="en-US" dirty="0">
                <a:solidFill>
                  <a:srgbClr val="273239"/>
                </a:solidFill>
                <a:latin typeface="urw-din"/>
                <a:hlinkClick r:id="rId4"/>
              </a:rPr>
              <a:t>EventConcept.js</a:t>
            </a:r>
            <a:endParaRPr lang="en-US" dirty="0">
              <a:solidFill>
                <a:srgbClr val="273239"/>
              </a:solidFill>
              <a:latin typeface="urw-din"/>
            </a:endParaRPr>
          </a:p>
          <a:p>
            <a:pPr marL="285750" indent="-285750">
              <a:buFontTx/>
              <a:buChar char="-"/>
            </a:pPr>
            <a:endParaRPr lang="en-US" dirty="0">
              <a:solidFill>
                <a:srgbClr val="273239"/>
              </a:solidFill>
              <a:latin typeface="urw-din"/>
            </a:endParaRPr>
          </a:p>
          <a:p>
            <a:r>
              <a:rPr lang="en-US" dirty="0">
                <a:solidFill>
                  <a:srgbClr val="273239"/>
                </a:solidFill>
                <a:latin typeface="urw-din"/>
              </a:rPr>
              <a:t>Part 2: Event Concept using Real Life example</a:t>
            </a:r>
          </a:p>
          <a:p>
            <a:pPr marL="285750" indent="-285750">
              <a:buFontTx/>
              <a:buChar char="-"/>
            </a:pPr>
            <a:r>
              <a:rPr lang="en-US" dirty="0">
                <a:solidFill>
                  <a:srgbClr val="273239"/>
                </a:solidFill>
                <a:latin typeface="urw-din"/>
                <a:hlinkClick r:id="rId5"/>
              </a:rPr>
              <a:t>EventConcept.js</a:t>
            </a:r>
            <a:endParaRPr lang="en-US" dirty="0">
              <a:solidFill>
                <a:srgbClr val="273239"/>
              </a:solidFill>
              <a:latin typeface="urw-din"/>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4669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buFontTx/>
              <a:buChar char="-"/>
            </a:pPr>
            <a:r>
              <a:rPr lang="en-US" b="0" i="0" dirty="0">
                <a:solidFill>
                  <a:srgbClr val="000000"/>
                </a:solidFill>
                <a:effectLst/>
              </a:rPr>
              <a:t>Many organizations also use npm to manage private development.</a:t>
            </a:r>
          </a:p>
          <a:p>
            <a:pPr marL="285750" indent="-285750" algn="l">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endParaRPr lang="en-US" b="1" i="1" dirty="0">
              <a:solidFill>
                <a:srgbClr val="181717"/>
              </a:solidFill>
            </a:endParaRPr>
          </a:p>
          <a:p>
            <a:pPr algn="just"/>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Global Node 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We can add the Global modules present on the NPM repository in our project.</a:t>
            </a:r>
          </a:p>
          <a:p>
            <a:pPr algn="just"/>
            <a:r>
              <a:rPr lang="en-US" dirty="0"/>
              <a:t>To include the modules in our project we can use the following npm command:</a:t>
            </a:r>
          </a:p>
          <a:p>
            <a:pPr algn="just"/>
            <a:r>
              <a:rPr lang="en-US" b="1" i="1" dirty="0"/>
              <a:t>‘npm install &lt;moduleName&gt;’</a:t>
            </a:r>
          </a:p>
          <a:p>
            <a:pPr algn="just"/>
            <a:r>
              <a:rPr lang="en-US" dirty="0"/>
              <a:t>This command will </a:t>
            </a:r>
            <a:r>
              <a:rPr kumimoji="0" lang="en-US" sz="1800" b="1" i="1" u="none" strike="noStrike" kern="1200" cap="none" spc="0" normalizeH="0" baseline="0" noProof="0" dirty="0">
                <a:ln>
                  <a:noFill/>
                </a:ln>
                <a:solidFill>
                  <a:prstClr val="black"/>
                </a:solidFill>
                <a:effectLst/>
                <a:uLnTx/>
                <a:uFillTx/>
                <a:latin typeface="Calibri"/>
                <a:ea typeface="+mn-ea"/>
                <a:cs typeface="+mn-cs"/>
              </a:rPr>
              <a:t>Keep the module within the project</a:t>
            </a:r>
            <a:r>
              <a:rPr lang="en-US" dirty="0"/>
              <a:t>, if we want to use that module in another project then we have to install it again in that project also.</a:t>
            </a:r>
          </a:p>
          <a:p>
            <a:pPr algn="just"/>
            <a:endParaRPr lang="en-US" dirty="0"/>
          </a:p>
          <a:p>
            <a:pPr algn="just"/>
            <a:r>
              <a:rPr lang="en-US" dirty="0"/>
              <a:t>Now if we want add a module which can be shared within all the projects, then we have to install that module globally in our system. To do that we have to use the following npm command:</a:t>
            </a:r>
          </a:p>
          <a:p>
            <a:r>
              <a:rPr lang="en-US" b="1" i="1" dirty="0"/>
              <a:t>‘npm install –g &lt;moduleName&gt;’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A7BE6057-7379-4386-80C0-F117B26C5950}"/>
              </a:ext>
            </a:extLst>
          </p:cNvPr>
          <p:cNvSpPr/>
          <p:nvPr/>
        </p:nvSpPr>
        <p:spPr>
          <a:xfrm>
            <a:off x="2550769" y="4691790"/>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7" name="Rectangle 6">
            <a:extLst>
              <a:ext uri="{FF2B5EF4-FFF2-40B4-BE49-F238E27FC236}">
                <a16:creationId xmlns:a16="http://schemas.microsoft.com/office/drawing/2014/main" id="{203290CE-5B17-487B-B8B1-34F097B04E5C}"/>
              </a:ext>
            </a:extLst>
          </p:cNvPr>
          <p:cNvSpPr/>
          <p:nvPr/>
        </p:nvSpPr>
        <p:spPr>
          <a:xfrm>
            <a:off x="2415786" y="3429000"/>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9" name="Straight Arrow Connector 8">
            <a:extLst>
              <a:ext uri="{FF2B5EF4-FFF2-40B4-BE49-F238E27FC236}">
                <a16:creationId xmlns:a16="http://schemas.microsoft.com/office/drawing/2014/main" id="{B67B2502-C2DC-4994-AA81-C039B66B4119}"/>
              </a:ext>
            </a:extLst>
          </p:cNvPr>
          <p:cNvCxnSpPr>
            <a:stCxn id="7" idx="2"/>
            <a:endCxn id="6" idx="0"/>
          </p:cNvCxnSpPr>
          <p:nvPr/>
        </p:nvCxnSpPr>
        <p:spPr>
          <a:xfrm>
            <a:off x="3391146" y="4247606"/>
            <a:ext cx="0" cy="444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0D8725-D995-4262-A531-1E5FBE7C21DB}"/>
              </a:ext>
            </a:extLst>
          </p:cNvPr>
          <p:cNvSpPr txBox="1"/>
          <p:nvPr/>
        </p:nvSpPr>
        <p:spPr>
          <a:xfrm>
            <a:off x="3518264" y="4328835"/>
            <a:ext cx="1105989" cy="369332"/>
          </a:xfrm>
          <a:prstGeom prst="rect">
            <a:avLst/>
          </a:prstGeom>
          <a:noFill/>
        </p:spPr>
        <p:txBody>
          <a:bodyPr wrap="square" rtlCol="0">
            <a:spAutoFit/>
          </a:bodyPr>
          <a:lstStyle/>
          <a:p>
            <a:r>
              <a:rPr lang="en-US" b="1" dirty="0"/>
              <a:t>local</a:t>
            </a:r>
          </a:p>
        </p:txBody>
      </p:sp>
      <p:sp>
        <p:nvSpPr>
          <p:cNvPr id="11" name="Rectangle 10">
            <a:extLst>
              <a:ext uri="{FF2B5EF4-FFF2-40B4-BE49-F238E27FC236}">
                <a16:creationId xmlns:a16="http://schemas.microsoft.com/office/drawing/2014/main" id="{AA3732C6-8B72-4AAA-9EF6-550A260A5875}"/>
              </a:ext>
            </a:extLst>
          </p:cNvPr>
          <p:cNvSpPr/>
          <p:nvPr/>
        </p:nvSpPr>
        <p:spPr>
          <a:xfrm>
            <a:off x="8167967" y="5312725"/>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12" name="Rectangle 11">
            <a:extLst>
              <a:ext uri="{FF2B5EF4-FFF2-40B4-BE49-F238E27FC236}">
                <a16:creationId xmlns:a16="http://schemas.microsoft.com/office/drawing/2014/main" id="{8A772183-55EF-4245-8956-BCEADB61D1CE}"/>
              </a:ext>
            </a:extLst>
          </p:cNvPr>
          <p:cNvSpPr/>
          <p:nvPr/>
        </p:nvSpPr>
        <p:spPr>
          <a:xfrm>
            <a:off x="6741936"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3" name="Straight Arrow Connector 12">
            <a:extLst>
              <a:ext uri="{FF2B5EF4-FFF2-40B4-BE49-F238E27FC236}">
                <a16:creationId xmlns:a16="http://schemas.microsoft.com/office/drawing/2014/main" id="{5A0B6E7A-540E-41E7-B980-BB88292C73B1}"/>
              </a:ext>
            </a:extLst>
          </p:cNvPr>
          <p:cNvCxnSpPr>
            <a:stCxn id="12" idx="2"/>
            <a:endCxn id="11" idx="0"/>
          </p:cNvCxnSpPr>
          <p:nvPr/>
        </p:nvCxnSpPr>
        <p:spPr>
          <a:xfrm>
            <a:off x="7717296" y="4328835"/>
            <a:ext cx="1291048"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07C88A-C2B7-4392-A1B7-F80CEA80B444}"/>
              </a:ext>
            </a:extLst>
          </p:cNvPr>
          <p:cNvSpPr txBox="1"/>
          <p:nvPr/>
        </p:nvSpPr>
        <p:spPr>
          <a:xfrm>
            <a:off x="7717296" y="4544863"/>
            <a:ext cx="1105989" cy="369332"/>
          </a:xfrm>
          <a:prstGeom prst="rect">
            <a:avLst/>
          </a:prstGeom>
          <a:noFill/>
        </p:spPr>
        <p:txBody>
          <a:bodyPr wrap="square" rtlCol="0">
            <a:spAutoFit/>
          </a:bodyPr>
          <a:lstStyle/>
          <a:p>
            <a:r>
              <a:rPr lang="en-US" b="1" dirty="0"/>
              <a:t>global</a:t>
            </a:r>
          </a:p>
        </p:txBody>
      </p:sp>
      <p:sp>
        <p:nvSpPr>
          <p:cNvPr id="15" name="Rectangle 14">
            <a:extLst>
              <a:ext uri="{FF2B5EF4-FFF2-40B4-BE49-F238E27FC236}">
                <a16:creationId xmlns:a16="http://schemas.microsoft.com/office/drawing/2014/main" id="{86CCA1A7-EDF0-4AE4-912C-A40E57EFAC69}"/>
              </a:ext>
            </a:extLst>
          </p:cNvPr>
          <p:cNvSpPr/>
          <p:nvPr/>
        </p:nvSpPr>
        <p:spPr>
          <a:xfrm>
            <a:off x="9657134"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6" name="Straight Arrow Connector 15">
            <a:extLst>
              <a:ext uri="{FF2B5EF4-FFF2-40B4-BE49-F238E27FC236}">
                <a16:creationId xmlns:a16="http://schemas.microsoft.com/office/drawing/2014/main" id="{7C2E135E-1D6F-4C9D-B1E5-F9F95D9A75F8}"/>
              </a:ext>
            </a:extLst>
          </p:cNvPr>
          <p:cNvCxnSpPr>
            <a:stCxn id="15" idx="2"/>
            <a:endCxn id="11" idx="0"/>
          </p:cNvCxnSpPr>
          <p:nvPr/>
        </p:nvCxnSpPr>
        <p:spPr>
          <a:xfrm flipH="1">
            <a:off x="9008344" y="4328835"/>
            <a:ext cx="1624150"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8FBA71-E74E-4EEA-AD54-5BBD0BBF9257}"/>
              </a:ext>
            </a:extLst>
          </p:cNvPr>
          <p:cNvSpPr txBox="1"/>
          <p:nvPr/>
        </p:nvSpPr>
        <p:spPr>
          <a:xfrm>
            <a:off x="9552630" y="4544863"/>
            <a:ext cx="1105989" cy="369332"/>
          </a:xfrm>
          <a:prstGeom prst="rect">
            <a:avLst/>
          </a:prstGeom>
          <a:noFill/>
        </p:spPr>
        <p:txBody>
          <a:bodyPr wrap="square" rtlCol="0">
            <a:spAutoFit/>
          </a:bodyPr>
          <a:lstStyle/>
          <a:p>
            <a:r>
              <a:rPr lang="en-US" b="1" dirty="0"/>
              <a:t>global</a:t>
            </a:r>
          </a:p>
        </p:txBody>
      </p:sp>
      <p:sp>
        <p:nvSpPr>
          <p:cNvPr id="18" name="Rectangle 17">
            <a:extLst>
              <a:ext uri="{FF2B5EF4-FFF2-40B4-BE49-F238E27FC236}">
                <a16:creationId xmlns:a16="http://schemas.microsoft.com/office/drawing/2014/main" id="{954B8F6C-B313-48DC-9B29-9FF754BB859A}"/>
              </a:ext>
            </a:extLst>
          </p:cNvPr>
          <p:cNvSpPr/>
          <p:nvPr/>
        </p:nvSpPr>
        <p:spPr>
          <a:xfrm>
            <a:off x="3492136" y="3361988"/>
            <a:ext cx="1436915" cy="36933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package.json</a:t>
            </a:r>
          </a:p>
        </p:txBody>
      </p:sp>
      <p:sp>
        <p:nvSpPr>
          <p:cNvPr id="19" name="TextBox 18">
            <a:extLst>
              <a:ext uri="{FF2B5EF4-FFF2-40B4-BE49-F238E27FC236}">
                <a16:creationId xmlns:a16="http://schemas.microsoft.com/office/drawing/2014/main" id="{D53D8F32-FA68-416F-A21B-9F28EF5FA044}"/>
              </a:ext>
            </a:extLst>
          </p:cNvPr>
          <p:cNvSpPr txBox="1"/>
          <p:nvPr/>
        </p:nvSpPr>
        <p:spPr>
          <a:xfrm>
            <a:off x="5684686" y="3036757"/>
            <a:ext cx="5965373" cy="646331"/>
          </a:xfrm>
          <a:prstGeom prst="rect">
            <a:avLst/>
          </a:prstGeom>
          <a:noFill/>
        </p:spPr>
        <p:txBody>
          <a:bodyPr wrap="square" rtlCol="0">
            <a:spAutoFit/>
          </a:bodyPr>
          <a:lstStyle/>
          <a:p>
            <a:r>
              <a:rPr lang="en-US" b="1" dirty="0"/>
              <a:t>If there is a utility, command line tools we install them globally</a:t>
            </a:r>
          </a:p>
        </p:txBody>
      </p:sp>
      <p:sp>
        <p:nvSpPr>
          <p:cNvPr id="24" name="TextBox 23">
            <a:extLst>
              <a:ext uri="{FF2B5EF4-FFF2-40B4-BE49-F238E27FC236}">
                <a16:creationId xmlns:a16="http://schemas.microsoft.com/office/drawing/2014/main" id="{CDC1FB9D-1286-4314-8813-F0BB1BAAC1A9}"/>
              </a:ext>
            </a:extLst>
          </p:cNvPr>
          <p:cNvSpPr txBox="1"/>
          <p:nvPr/>
        </p:nvSpPr>
        <p:spPr>
          <a:xfrm>
            <a:off x="303174" y="5061122"/>
            <a:ext cx="5965372" cy="1477328"/>
          </a:xfrm>
          <a:prstGeom prst="rect">
            <a:avLst/>
          </a:prstGeom>
          <a:noFill/>
        </p:spPr>
        <p:txBody>
          <a:bodyPr wrap="square" rtlCol="0">
            <a:spAutoFit/>
          </a:bodyPr>
          <a:lstStyle/>
          <a:p>
            <a:r>
              <a:rPr lang="en-US" dirty="0"/>
              <a:t>Package.json file</a:t>
            </a:r>
          </a:p>
          <a:p>
            <a:pPr marL="285750" indent="-285750">
              <a:buFontTx/>
              <a:buChar char="-"/>
            </a:pPr>
            <a:r>
              <a:rPr lang="en-US" dirty="0"/>
              <a:t>Information about our project name, author, version</a:t>
            </a:r>
          </a:p>
          <a:p>
            <a:pPr marL="285750" indent="-285750">
              <a:buFontTx/>
              <a:buChar char="-"/>
            </a:pPr>
            <a:r>
              <a:rPr lang="en-US" dirty="0"/>
              <a:t>All the dependencies required by this node project</a:t>
            </a:r>
          </a:p>
          <a:p>
            <a:pPr marL="285750" indent="-285750">
              <a:buFontTx/>
              <a:buChar char="-"/>
            </a:pPr>
            <a:r>
              <a:rPr lang="en-US" dirty="0"/>
              <a:t>When we deploy our project in another system/machine we can use </a:t>
            </a:r>
            <a:r>
              <a:rPr lang="en-US" b="1" dirty="0"/>
              <a:t>npm install </a:t>
            </a:r>
            <a:r>
              <a:rPr lang="en-US" dirty="0"/>
              <a:t>command</a:t>
            </a:r>
          </a:p>
        </p:txBody>
      </p:sp>
    </p:spTree>
    <p:extLst>
      <p:ext uri="{BB962C8B-B14F-4D97-AF65-F5344CB8AC3E}">
        <p14:creationId xmlns:p14="http://schemas.microsoft.com/office/powerpoint/2010/main" val="406136501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13237</TotalTime>
  <Words>4272</Words>
  <Application>Microsoft Office PowerPoint</Application>
  <PresentationFormat>Widescreen</PresentationFormat>
  <Paragraphs>466</Paragraphs>
  <Slides>35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72</vt:lpstr>
      <vt:lpstr>-apple-system</vt:lpstr>
      <vt:lpstr>Arial</vt:lpstr>
      <vt:lpstr>Calibri</vt:lpstr>
      <vt:lpstr>Calibri Light</vt:lpstr>
      <vt:lpstr>Cooper Black</vt:lpstr>
      <vt:lpstr>urw-din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712</cp:revision>
  <dcterms:created xsi:type="dcterms:W3CDTF">2016-07-10T03:33:26Z</dcterms:created>
  <dcterms:modified xsi:type="dcterms:W3CDTF">2023-02-21T07:41:12Z</dcterms:modified>
</cp:coreProperties>
</file>